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
  </p:notesMasterIdLst>
  <p:handoutMasterIdLst>
    <p:handoutMasterId r:id="rId7"/>
  </p:handoutMasterIdLst>
  <p:sldIdLst>
    <p:sldId id="259" r:id="rId2"/>
    <p:sldId id="256"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231" autoAdjust="0"/>
  </p:normalViewPr>
  <p:slideViewPr>
    <p:cSldViewPr>
      <p:cViewPr>
        <p:scale>
          <a:sx n="75" d="100"/>
          <a:sy n="75" d="100"/>
        </p:scale>
        <p:origin x="-1181" y="2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C93A9A-4EB3-49EE-820A-B6362F9F1935}" type="doc">
      <dgm:prSet loTypeId="urn:microsoft.com/office/officeart/2005/8/layout/bProcess2" loCatId="process" qsTypeId="urn:microsoft.com/office/officeart/2005/8/quickstyle/3d3" qsCatId="3D" csTypeId="urn:microsoft.com/office/officeart/2005/8/colors/colorful3" csCatId="colorful" phldr="1"/>
      <dgm:spPr/>
      <dgm:t>
        <a:bodyPr/>
        <a:lstStyle/>
        <a:p>
          <a:endParaRPr lang="en-US"/>
        </a:p>
      </dgm:t>
    </dgm:pt>
    <dgm:pt modelId="{A973A1A9-AC58-4BF6-97A3-AA3D2354F0CD}">
      <dgm:prSet phldrT="[Text]" custT="1"/>
      <dgm:spPr/>
      <dgm:t>
        <a:bodyPr/>
        <a:lstStyle/>
        <a:p>
          <a:r>
            <a:rPr lang="en-AU" sz="1000" b="1"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Input</a:t>
          </a:r>
          <a:br>
            <a:rPr lang="en-AU" sz="1000" b="1"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1"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Keyboard/Mouse</a:t>
          </a:r>
          <a:br>
            <a:rPr lang="en-AU" sz="1000" b="1"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Write the email message, or request email message.</a:t>
          </a:r>
          <a:endParaRPr lang="en-US" sz="1000" b="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gm:t>
    </dgm:pt>
    <dgm:pt modelId="{4D6DD310-C628-46E0-AC5B-6997080D8DA0}" type="parTrans" cxnId="{BB2EEF83-EF52-4487-89B4-6E15B69C1AEC}">
      <dgm:prSet/>
      <dgm:spPr/>
      <dgm:t>
        <a:bodyPr/>
        <a:lstStyle/>
        <a:p>
          <a:endParaRPr lang="en-US"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90DFD83E-7828-4BEC-8328-581B0C578DF5}" type="sibTrans" cxnId="{BB2EEF83-EF52-4487-89B4-6E15B69C1AEC}">
      <dgm:prSet/>
      <dgm:spPr/>
      <dgm:t>
        <a:bodyPr/>
        <a:lstStyle/>
        <a:p>
          <a:endParaRPr lang="en-US" sz="1800"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353BC180-B175-4C44-8425-AC74157559A4}">
      <dgm:prSet phldrT="[Text]" custT="1"/>
      <dgm:spPr/>
      <dgm:t>
        <a:bodyPr/>
        <a:lstStyle/>
        <a:p>
          <a:r>
            <a:rPr lang="en-AU" sz="1000" b="1"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Local Router/</a:t>
          </a:r>
          <a:br>
            <a:rPr lang="en-AU" sz="1000" b="1"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1"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Modem</a:t>
          </a: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
          </a:r>
          <a:b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Routes data from the correct computer to the DSLAM, headers attached.</a:t>
          </a:r>
          <a:endParaRPr lang="en-US" sz="1000" b="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gm:t>
    </dgm:pt>
    <dgm:pt modelId="{F2E5C3DD-B751-4C6A-8854-2A0582AE6F51}" type="parTrans" cxnId="{82AD60E5-8157-4565-B21F-D368E2D3F0F5}">
      <dgm:prSet/>
      <dgm:spPr/>
      <dgm:t>
        <a:bodyPr/>
        <a:lstStyle/>
        <a:p>
          <a:endParaRPr lang="en-US"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69CDDBC6-EC94-4815-925B-097270CE89A2}" type="sibTrans" cxnId="{82AD60E5-8157-4565-B21F-D368E2D3F0F5}">
      <dgm:prSet/>
      <dgm:spPr/>
      <dgm:t>
        <a:bodyPr/>
        <a:lstStyle/>
        <a:p>
          <a:endParaRPr lang="en-US" sz="1800"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3F648AD7-6F6E-464D-811F-DB601CA0B46C}">
      <dgm:prSet phldrT="[Text]" custT="1"/>
      <dgm:spPr/>
      <dgm:t>
        <a:bodyPr/>
        <a:lstStyle/>
        <a:p>
          <a:r>
            <a:rPr lang="en-AU" sz="1000" b="1"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DSLAM</a:t>
          </a: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
          </a:r>
          <a:b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Digital Subscriber Line Access Multiplexer. Each DSL signal is filtered and routed to the correct ISP.</a:t>
          </a:r>
          <a:endParaRPr lang="en-US" sz="1000" b="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gm:t>
    </dgm:pt>
    <dgm:pt modelId="{27D68CCC-B20E-4CAA-A4B1-08E99C5D6F4D}" type="parTrans" cxnId="{DA8509FC-A934-4E67-BE8E-9557F49C3E41}">
      <dgm:prSet/>
      <dgm:spPr/>
      <dgm:t>
        <a:bodyPr/>
        <a:lstStyle/>
        <a:p>
          <a:endParaRPr lang="en-US"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8E9FDD03-3472-4D5C-AB7A-345D0BE1804E}" type="sibTrans" cxnId="{DA8509FC-A934-4E67-BE8E-9557F49C3E41}">
      <dgm:prSet/>
      <dgm:spPr/>
      <dgm:t>
        <a:bodyPr/>
        <a:lstStyle/>
        <a:p>
          <a:endParaRPr lang="en-US" sz="1800"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09FEB796-E699-4D44-ACC3-3C0EF13AD052}">
      <dgm:prSet phldrT="[Text]" custT="1"/>
      <dgm:spPr/>
      <dgm:t>
        <a:bodyPr/>
        <a:lstStyle/>
        <a:p>
          <a:r>
            <a:rPr lang="en-AU" sz="1000" b="1"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ISP/SMTP</a:t>
          </a: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
          </a:r>
          <a:b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The ISP sends the email to an SMTP server which pulls the address out of the message and sends it to the DNS, once  an address is found it sends it to the destination SMTP server. </a:t>
          </a:r>
          <a:endParaRPr lang="en-US" sz="1000" b="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gm:t>
    </dgm:pt>
    <dgm:pt modelId="{5BA449AB-CE64-453A-92F7-59BCBCD82B9F}" type="parTrans" cxnId="{EBBE7976-54F5-4819-9964-4AB0FA6E6CFE}">
      <dgm:prSet/>
      <dgm:spPr/>
      <dgm:t>
        <a:bodyPr/>
        <a:lstStyle/>
        <a:p>
          <a:endParaRPr lang="en-US"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9F2FC057-E6AB-4391-B600-B68EDF1DEB76}" type="sibTrans" cxnId="{EBBE7976-54F5-4819-9964-4AB0FA6E6CFE}">
      <dgm:prSet/>
      <dgm:spPr/>
      <dgm:t>
        <a:bodyPr/>
        <a:lstStyle/>
        <a:p>
          <a:endParaRPr lang="en-US" sz="1800"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9BADC244-23FF-466A-9C51-1F512C3FB021}">
      <dgm:prSet phldrT="[Text]" custT="1"/>
      <dgm:spPr/>
      <dgm:t>
        <a:bodyPr/>
        <a:lstStyle/>
        <a:p>
          <a:r>
            <a:rPr lang="en-AU" sz="1000" b="1"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Regional Routers/Backhaul Providers</a:t>
          </a:r>
          <a:br>
            <a:rPr lang="en-AU" sz="1000" b="1"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Packets are routed to the correct destination. </a:t>
          </a:r>
          <a:endParaRPr lang="en-US" sz="1000" b="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gm:t>
    </dgm:pt>
    <dgm:pt modelId="{E641773C-7351-432D-B059-9E11E28CDC17}" type="parTrans" cxnId="{332A4E3D-BCD5-4688-B84A-61B0A54DE8EB}">
      <dgm:prSet/>
      <dgm:spPr/>
      <dgm:t>
        <a:bodyPr/>
        <a:lstStyle/>
        <a:p>
          <a:endParaRPr lang="en-US"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AFFBEABC-DDA5-4E62-A1CE-AA0C4FD1DDDA}" type="sibTrans" cxnId="{332A4E3D-BCD5-4688-B84A-61B0A54DE8EB}">
      <dgm:prSet/>
      <dgm:spPr/>
      <dgm:t>
        <a:bodyPr/>
        <a:lstStyle/>
        <a:p>
          <a:endParaRPr lang="en-US" sz="1800"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1D7150F9-3736-40ED-8F1E-3BADFE23937E}">
      <dgm:prSet phldrT="[Text]" custT="1"/>
      <dgm:spPr/>
      <dgm:t>
        <a:bodyPr/>
        <a:lstStyle/>
        <a:p>
          <a:r>
            <a:rPr lang="en-AU" sz="1000" b="1"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Firewall</a:t>
          </a: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
          </a:r>
          <a:b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Packets are checked against filters for access, both upwards and downwards, on the stack.</a:t>
          </a:r>
          <a:endParaRPr lang="en-US" sz="1000" b="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gm:t>
    </dgm:pt>
    <dgm:pt modelId="{4AA4ED82-8251-4D87-A034-44DD8323905E}" type="parTrans" cxnId="{1726F651-10E5-4F82-BB25-30093CB7838D}">
      <dgm:prSet/>
      <dgm:spPr/>
      <dgm:t>
        <a:bodyPr/>
        <a:lstStyle/>
        <a:p>
          <a:endParaRPr lang="en-US"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F6968D4A-AF1C-45B5-966C-8E1916A29CAE}" type="sibTrans" cxnId="{1726F651-10E5-4F82-BB25-30093CB7838D}">
      <dgm:prSet/>
      <dgm:spPr/>
      <dgm:t>
        <a:bodyPr/>
        <a:lstStyle/>
        <a:p>
          <a:endParaRPr lang="en-US" sz="1800"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4CD54496-A8C2-4DA2-A8D9-9B5FA2EBFCEE}">
      <dgm:prSet phldrT="[Text]" custT="1"/>
      <dgm:spPr/>
      <dgm:t>
        <a:bodyPr/>
        <a:lstStyle/>
        <a:p>
          <a:r>
            <a:rPr lang="en-AU" sz="1000" b="1"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Location Router/Modem</a:t>
          </a: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
          </a:r>
          <a:b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Router confirms packet retrieval and strips header.</a:t>
          </a:r>
          <a:endParaRPr lang="en-US" sz="1000" b="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gm:t>
    </dgm:pt>
    <dgm:pt modelId="{E658E2D5-E3D6-484A-9940-980EFD0F5267}" type="parTrans" cxnId="{6AEEF019-5FA9-4182-855A-37E4A00B6094}">
      <dgm:prSet/>
      <dgm:spPr/>
      <dgm:t>
        <a:bodyPr/>
        <a:lstStyle/>
        <a:p>
          <a:endParaRPr lang="en-US"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511B3FCB-F3BF-4F11-BA4E-579296408CCF}" type="sibTrans" cxnId="{6AEEF019-5FA9-4182-855A-37E4A00B6094}">
      <dgm:prSet/>
      <dgm:spPr/>
      <dgm:t>
        <a:bodyPr/>
        <a:lstStyle/>
        <a:p>
          <a:endParaRPr lang="en-US" sz="1800"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7594C252-98B7-4928-BED2-EC854CE2CD88}">
      <dgm:prSet phldrT="[Text]" custT="1"/>
      <dgm:spPr/>
      <dgm:t>
        <a:bodyPr/>
        <a:lstStyle/>
        <a:p>
          <a:r>
            <a:rPr lang="en-AU" sz="1000" b="1"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Firewall</a:t>
          </a: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
          </a:r>
          <a:b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Packets are checked against filters for access, both upwards and downwards, on the stack.</a:t>
          </a:r>
          <a:endParaRPr lang="en-US" sz="1000" b="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gm:t>
    </dgm:pt>
    <dgm:pt modelId="{408C373C-2B32-4C22-AD53-A5445CEC2970}" type="parTrans" cxnId="{10210D0E-5D5B-410F-9E3E-86B2A3A1EAFC}">
      <dgm:prSet/>
      <dgm:spPr/>
      <dgm:t>
        <a:bodyPr/>
        <a:lstStyle/>
        <a:p>
          <a:endParaRPr lang="en-US"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BEE5A8AD-CAA7-4EC4-876E-62F082DBF10F}" type="sibTrans" cxnId="{10210D0E-5D5B-410F-9E3E-86B2A3A1EAFC}">
      <dgm:prSet/>
      <dgm:spPr/>
      <dgm:t>
        <a:bodyPr/>
        <a:lstStyle/>
        <a:p>
          <a:endParaRPr lang="en-US" sz="1800"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CF78731A-D5B3-4C48-85FF-77B4EBE32E2A}">
      <dgm:prSet phldrT="[Text]" custT="1"/>
      <dgm:spPr/>
      <dgm:t>
        <a:bodyPr/>
        <a:lstStyle/>
        <a:p>
          <a:r>
            <a:rPr lang="en-AU" sz="1000" b="1"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SMTP/POP/IMAP Server/Computer</a:t>
          </a:r>
          <a:br>
            <a:rPr lang="en-AU" sz="1000" b="1"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Server determines email message location, stores it and/or sends it back up the stack to further locations.</a:t>
          </a:r>
          <a:endParaRPr lang="en-US" sz="1000" b="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gm:t>
    </dgm:pt>
    <dgm:pt modelId="{A481907E-98FC-411F-B48A-F528886E8FC2}" type="parTrans" cxnId="{A0A91B15-DC50-4277-8491-53DBBDD2962F}">
      <dgm:prSet/>
      <dgm:spPr/>
      <dgm:t>
        <a:bodyPr/>
        <a:lstStyle/>
        <a:p>
          <a:endParaRPr lang="en-US"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2B1B40A2-E13E-4251-849A-6BBAA1FF6BF3}" type="sibTrans" cxnId="{A0A91B15-DC50-4277-8491-53DBBDD2962F}">
      <dgm:prSet/>
      <dgm:spPr/>
      <dgm:t>
        <a:bodyPr/>
        <a:lstStyle/>
        <a:p>
          <a:endParaRPr lang="en-US" sz="1800"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49DBA24E-C471-4EA8-B38D-1C5FB5FD3549}">
      <dgm:prSet phldrT="[Text]" custT="1"/>
      <dgm:spPr/>
      <dgm:t>
        <a:bodyPr/>
        <a:lstStyle/>
        <a:p>
          <a:r>
            <a:rPr lang="en-AU" sz="1000" b="1"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Encapsulation</a:t>
          </a: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
          </a:r>
          <a:b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Email is encapsulated using SMTP into packets, or packet request sent via POP3/IMAP.</a:t>
          </a:r>
          <a:endParaRPr lang="en-US" sz="1000" b="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gm:t>
    </dgm:pt>
    <dgm:pt modelId="{12FEEE85-31F6-44FD-A9A4-35828BE3CF58}" type="parTrans" cxnId="{103FAC58-C66A-4088-98F0-21277D74EE52}">
      <dgm:prSet/>
      <dgm:spPr/>
      <dgm:t>
        <a:bodyPr/>
        <a:lstStyle/>
        <a:p>
          <a:endParaRPr lang="en-US"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11575867-642E-4494-8E3D-417E9108A964}" type="sibTrans" cxnId="{103FAC58-C66A-4088-98F0-21277D74EE52}">
      <dgm:prSet/>
      <dgm:spPr/>
      <dgm:t>
        <a:bodyPr/>
        <a:lstStyle/>
        <a:p>
          <a:endParaRPr lang="en-US" sz="1800"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339BB90C-8528-4C86-991F-76347777FC29}">
      <dgm:prSet phldrT="[Text]" custT="1"/>
      <dgm:spPr/>
      <dgm:t>
        <a:bodyPr/>
        <a:lstStyle/>
        <a:p>
          <a:r>
            <a:rPr lang="en-AU" sz="1000" b="1"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De-encapsulation</a:t>
          </a: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
          </a:r>
          <a:b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Packets are De-encapsulated. Headers stripped, and message retrieved.</a:t>
          </a:r>
          <a:endParaRPr lang="en-US" sz="1000" b="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gm:t>
    </dgm:pt>
    <dgm:pt modelId="{DC1C115F-311C-42EA-BFE9-14CC3402D84A}" type="parTrans" cxnId="{BDEC512A-BDEB-40D5-9747-DC0EBB74ADD6}">
      <dgm:prSet/>
      <dgm:spPr/>
      <dgm:t>
        <a:bodyPr/>
        <a:lstStyle/>
        <a:p>
          <a:endParaRPr lang="en-US"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9056552F-FDDB-464F-A55C-D9276299C24C}" type="sibTrans" cxnId="{BDEC512A-BDEB-40D5-9747-DC0EBB74ADD6}">
      <dgm:prSet/>
      <dgm:spPr/>
      <dgm:t>
        <a:bodyPr/>
        <a:lstStyle/>
        <a:p>
          <a:endParaRPr lang="en-US" sz="1800"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1F0B30AC-8D67-4EDF-A2F4-5E8B6EFA9651}">
      <dgm:prSet phldrT="[Text]" custT="1"/>
      <dgm:spPr/>
      <dgm:t>
        <a:bodyPr/>
        <a:lstStyle/>
        <a:p>
          <a:r>
            <a:rPr lang="en-AU" sz="1000" b="1"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Computer</a:t>
          </a: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
          </a:r>
          <a:b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Data storage, manipulation, &amp; retrieval. Store and retrieve the email application software.</a:t>
          </a:r>
          <a:endParaRPr lang="en-US" sz="1000" b="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gm:t>
    </dgm:pt>
    <dgm:pt modelId="{B633005D-6B02-4A7E-AED0-402C44DA321E}" type="parTrans" cxnId="{7A489795-4AFB-4930-8A87-6AD0927DC648}">
      <dgm:prSet/>
      <dgm:spPr/>
      <dgm:t>
        <a:bodyPr/>
        <a:lstStyle/>
        <a:p>
          <a:endParaRPr lang="en-US"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DE815972-A4A1-4976-A2BD-F5F297632586}" type="sibTrans" cxnId="{7A489795-4AFB-4930-8A87-6AD0927DC648}">
      <dgm:prSet/>
      <dgm:spPr/>
      <dgm:t>
        <a:bodyPr/>
        <a:lstStyle/>
        <a:p>
          <a:endParaRPr lang="en-US" sz="1800" b="1" cap="none" spc="0">
            <a:ln w="17780" cmpd="sng">
              <a:solidFill>
                <a:schemeClr val="accent4">
                  <a:lumMod val="60000"/>
                  <a:lumOff val="40000"/>
                </a:schemeClr>
              </a:solidFill>
              <a:prstDash val="solid"/>
              <a:miter lim="800000"/>
            </a:ln>
            <a:solidFill>
              <a:schemeClr val="bg1">
                <a:lumMod val="85000"/>
              </a:schemeClr>
            </a:solidFill>
            <a:effectLst>
              <a:outerShdw blurRad="50800" dist="38100" dir="5400000" algn="t" rotWithShape="0">
                <a:prstClr val="black">
                  <a:alpha val="40000"/>
                </a:prstClr>
              </a:outerShdw>
            </a:effectLst>
          </a:endParaRPr>
        </a:p>
      </dgm:t>
    </dgm:pt>
    <dgm:pt modelId="{632CC971-1EFA-4004-9032-A5E02BFDB8FD}" type="pres">
      <dgm:prSet presAssocID="{59C93A9A-4EB3-49EE-820A-B6362F9F1935}" presName="diagram" presStyleCnt="0">
        <dgm:presLayoutVars>
          <dgm:dir/>
          <dgm:resizeHandles/>
        </dgm:presLayoutVars>
      </dgm:prSet>
      <dgm:spPr/>
      <dgm:t>
        <a:bodyPr/>
        <a:lstStyle/>
        <a:p>
          <a:endParaRPr lang="en-US"/>
        </a:p>
      </dgm:t>
    </dgm:pt>
    <dgm:pt modelId="{0909AB68-0A20-4C40-82B1-8E44AF9CDA92}" type="pres">
      <dgm:prSet presAssocID="{A973A1A9-AC58-4BF6-97A3-AA3D2354F0CD}" presName="firstNode" presStyleLbl="node1" presStyleIdx="0" presStyleCnt="12">
        <dgm:presLayoutVars>
          <dgm:bulletEnabled val="1"/>
        </dgm:presLayoutVars>
      </dgm:prSet>
      <dgm:spPr/>
      <dgm:t>
        <a:bodyPr/>
        <a:lstStyle/>
        <a:p>
          <a:endParaRPr lang="en-US"/>
        </a:p>
      </dgm:t>
    </dgm:pt>
    <dgm:pt modelId="{D97115AA-2B86-4D46-873B-64DF0C15FCD2}" type="pres">
      <dgm:prSet presAssocID="{90DFD83E-7828-4BEC-8328-581B0C578DF5}" presName="sibTrans" presStyleLbl="sibTrans2D1" presStyleIdx="0" presStyleCnt="11"/>
      <dgm:spPr/>
      <dgm:t>
        <a:bodyPr/>
        <a:lstStyle/>
        <a:p>
          <a:endParaRPr lang="en-US"/>
        </a:p>
      </dgm:t>
    </dgm:pt>
    <dgm:pt modelId="{6E3F01DD-03BB-44D4-8C9A-B6603775007F}" type="pres">
      <dgm:prSet presAssocID="{1F0B30AC-8D67-4EDF-A2F4-5E8B6EFA9651}" presName="middleNode" presStyleCnt="0"/>
      <dgm:spPr/>
    </dgm:pt>
    <dgm:pt modelId="{A5D573EF-689D-40FD-BE93-1A915CBAC1FA}" type="pres">
      <dgm:prSet presAssocID="{1F0B30AC-8D67-4EDF-A2F4-5E8B6EFA9651}" presName="padding" presStyleLbl="node1" presStyleIdx="0" presStyleCnt="12"/>
      <dgm:spPr/>
    </dgm:pt>
    <dgm:pt modelId="{86EA9D55-8E21-4C6C-9AC5-8A8684FD1C8C}" type="pres">
      <dgm:prSet presAssocID="{1F0B30AC-8D67-4EDF-A2F4-5E8B6EFA9651}" presName="shape" presStyleLbl="node1" presStyleIdx="1" presStyleCnt="12" custScaleX="133100" custScaleY="133100">
        <dgm:presLayoutVars>
          <dgm:bulletEnabled val="1"/>
        </dgm:presLayoutVars>
      </dgm:prSet>
      <dgm:spPr/>
      <dgm:t>
        <a:bodyPr/>
        <a:lstStyle/>
        <a:p>
          <a:endParaRPr lang="en-US"/>
        </a:p>
      </dgm:t>
    </dgm:pt>
    <dgm:pt modelId="{917C4AA5-B362-436B-AFCC-C6DB65EC5ADE}" type="pres">
      <dgm:prSet presAssocID="{DE815972-A4A1-4976-A2BD-F5F297632586}" presName="sibTrans" presStyleLbl="sibTrans2D1" presStyleIdx="1" presStyleCnt="11"/>
      <dgm:spPr/>
      <dgm:t>
        <a:bodyPr/>
        <a:lstStyle/>
        <a:p>
          <a:endParaRPr lang="en-US"/>
        </a:p>
      </dgm:t>
    </dgm:pt>
    <dgm:pt modelId="{D89EF600-ABD4-43B9-B89F-7073CFBA9C33}" type="pres">
      <dgm:prSet presAssocID="{49DBA24E-C471-4EA8-B38D-1C5FB5FD3549}" presName="middleNode" presStyleCnt="0"/>
      <dgm:spPr/>
    </dgm:pt>
    <dgm:pt modelId="{06FEC545-2C0F-4629-8385-4E3A8D4352BA}" type="pres">
      <dgm:prSet presAssocID="{49DBA24E-C471-4EA8-B38D-1C5FB5FD3549}" presName="padding" presStyleLbl="node1" presStyleIdx="1" presStyleCnt="12"/>
      <dgm:spPr/>
    </dgm:pt>
    <dgm:pt modelId="{04AD0A5E-A65A-4C08-AA87-3F8567E1C01C}" type="pres">
      <dgm:prSet presAssocID="{49DBA24E-C471-4EA8-B38D-1C5FB5FD3549}" presName="shape" presStyleLbl="node1" presStyleIdx="2" presStyleCnt="12" custScaleX="149044" custScaleY="141085">
        <dgm:presLayoutVars>
          <dgm:bulletEnabled val="1"/>
        </dgm:presLayoutVars>
      </dgm:prSet>
      <dgm:spPr/>
      <dgm:t>
        <a:bodyPr/>
        <a:lstStyle/>
        <a:p>
          <a:endParaRPr lang="en-US"/>
        </a:p>
      </dgm:t>
    </dgm:pt>
    <dgm:pt modelId="{CFA2F605-8E36-41B0-BDDD-DD000240FC8D}" type="pres">
      <dgm:prSet presAssocID="{11575867-642E-4494-8E3D-417E9108A964}" presName="sibTrans" presStyleLbl="sibTrans2D1" presStyleIdx="2" presStyleCnt="11"/>
      <dgm:spPr/>
      <dgm:t>
        <a:bodyPr/>
        <a:lstStyle/>
        <a:p>
          <a:endParaRPr lang="en-US"/>
        </a:p>
      </dgm:t>
    </dgm:pt>
    <dgm:pt modelId="{C8A31A6C-447E-448F-BF4B-F1DBBC92DD6E}" type="pres">
      <dgm:prSet presAssocID="{1D7150F9-3736-40ED-8F1E-3BADFE23937E}" presName="middleNode" presStyleCnt="0"/>
      <dgm:spPr/>
    </dgm:pt>
    <dgm:pt modelId="{63BFCE28-3A76-4815-A423-0D103818378F}" type="pres">
      <dgm:prSet presAssocID="{1D7150F9-3736-40ED-8F1E-3BADFE23937E}" presName="padding" presStyleLbl="node1" presStyleIdx="2" presStyleCnt="12"/>
      <dgm:spPr/>
    </dgm:pt>
    <dgm:pt modelId="{87537D8D-4295-480C-97AA-89F063A8EB6D}" type="pres">
      <dgm:prSet presAssocID="{1D7150F9-3736-40ED-8F1E-3BADFE23937E}" presName="shape" presStyleLbl="node1" presStyleIdx="3" presStyleCnt="12" custScaleX="150717" custScaleY="139673">
        <dgm:presLayoutVars>
          <dgm:bulletEnabled val="1"/>
        </dgm:presLayoutVars>
      </dgm:prSet>
      <dgm:spPr/>
      <dgm:t>
        <a:bodyPr/>
        <a:lstStyle/>
        <a:p>
          <a:endParaRPr lang="en-US"/>
        </a:p>
      </dgm:t>
    </dgm:pt>
    <dgm:pt modelId="{FABA1C36-1637-491D-B9F4-821717B73893}" type="pres">
      <dgm:prSet presAssocID="{F6968D4A-AF1C-45B5-966C-8E1916A29CAE}" presName="sibTrans" presStyleLbl="sibTrans2D1" presStyleIdx="3" presStyleCnt="11"/>
      <dgm:spPr/>
      <dgm:t>
        <a:bodyPr/>
        <a:lstStyle/>
        <a:p>
          <a:endParaRPr lang="en-US"/>
        </a:p>
      </dgm:t>
    </dgm:pt>
    <dgm:pt modelId="{B096CA4C-6AF3-4A05-BBBC-041A4E889D29}" type="pres">
      <dgm:prSet presAssocID="{353BC180-B175-4C44-8425-AC74157559A4}" presName="middleNode" presStyleCnt="0"/>
      <dgm:spPr/>
    </dgm:pt>
    <dgm:pt modelId="{8F898680-5BE9-4056-8FF2-4ACD90A0831D}" type="pres">
      <dgm:prSet presAssocID="{353BC180-B175-4C44-8425-AC74157559A4}" presName="padding" presStyleLbl="node1" presStyleIdx="3" presStyleCnt="12"/>
      <dgm:spPr/>
    </dgm:pt>
    <dgm:pt modelId="{3E3A9A8E-5CBA-4E14-BF03-F733CCBE65FE}" type="pres">
      <dgm:prSet presAssocID="{353BC180-B175-4C44-8425-AC74157559A4}" presName="shape" presStyleLbl="node1" presStyleIdx="4" presStyleCnt="12" custScaleX="150717" custScaleY="140462">
        <dgm:presLayoutVars>
          <dgm:bulletEnabled val="1"/>
        </dgm:presLayoutVars>
      </dgm:prSet>
      <dgm:spPr/>
      <dgm:t>
        <a:bodyPr/>
        <a:lstStyle/>
        <a:p>
          <a:endParaRPr lang="en-US"/>
        </a:p>
      </dgm:t>
    </dgm:pt>
    <dgm:pt modelId="{2E43DE56-E6D1-4672-A439-1B8CD8AABA65}" type="pres">
      <dgm:prSet presAssocID="{69CDDBC6-EC94-4815-925B-097270CE89A2}" presName="sibTrans" presStyleLbl="sibTrans2D1" presStyleIdx="4" presStyleCnt="11"/>
      <dgm:spPr/>
      <dgm:t>
        <a:bodyPr/>
        <a:lstStyle/>
        <a:p>
          <a:endParaRPr lang="en-US"/>
        </a:p>
      </dgm:t>
    </dgm:pt>
    <dgm:pt modelId="{54A1A86C-B0D5-427C-B96C-5424EB7737E4}" type="pres">
      <dgm:prSet presAssocID="{3F648AD7-6F6E-464D-811F-DB601CA0B46C}" presName="middleNode" presStyleCnt="0"/>
      <dgm:spPr/>
    </dgm:pt>
    <dgm:pt modelId="{E0549535-68D1-4116-BDED-73ECE7842DDF}" type="pres">
      <dgm:prSet presAssocID="{3F648AD7-6F6E-464D-811F-DB601CA0B46C}" presName="padding" presStyleLbl="node1" presStyleIdx="4" presStyleCnt="12"/>
      <dgm:spPr/>
    </dgm:pt>
    <dgm:pt modelId="{982EEEE2-FDBD-4A4F-9F7B-AAFCBD2EFDDD}" type="pres">
      <dgm:prSet presAssocID="{3F648AD7-6F6E-464D-811F-DB601CA0B46C}" presName="shape" presStyleLbl="node1" presStyleIdx="5" presStyleCnt="12" custScaleX="133100" custScaleY="133100">
        <dgm:presLayoutVars>
          <dgm:bulletEnabled val="1"/>
        </dgm:presLayoutVars>
      </dgm:prSet>
      <dgm:spPr/>
      <dgm:t>
        <a:bodyPr/>
        <a:lstStyle/>
        <a:p>
          <a:endParaRPr lang="en-US"/>
        </a:p>
      </dgm:t>
    </dgm:pt>
    <dgm:pt modelId="{8A34FE67-8AAE-442B-9984-E5E54BC7F739}" type="pres">
      <dgm:prSet presAssocID="{8E9FDD03-3472-4D5C-AB7A-345D0BE1804E}" presName="sibTrans" presStyleLbl="sibTrans2D1" presStyleIdx="5" presStyleCnt="11"/>
      <dgm:spPr/>
      <dgm:t>
        <a:bodyPr/>
        <a:lstStyle/>
        <a:p>
          <a:endParaRPr lang="en-US"/>
        </a:p>
      </dgm:t>
    </dgm:pt>
    <dgm:pt modelId="{B7E2CA5C-C5C1-4109-8D54-AEC4F9125A25}" type="pres">
      <dgm:prSet presAssocID="{09FEB796-E699-4D44-ACC3-3C0EF13AD052}" presName="middleNode" presStyleCnt="0"/>
      <dgm:spPr/>
    </dgm:pt>
    <dgm:pt modelId="{E7E1A6EC-EDD9-4F80-83CB-2C3C5112992A}" type="pres">
      <dgm:prSet presAssocID="{09FEB796-E699-4D44-ACC3-3C0EF13AD052}" presName="padding" presStyleLbl="node1" presStyleIdx="5" presStyleCnt="12"/>
      <dgm:spPr/>
    </dgm:pt>
    <dgm:pt modelId="{E38E2985-3A3B-4497-A024-A5D53A53E4DF}" type="pres">
      <dgm:prSet presAssocID="{09FEB796-E699-4D44-ACC3-3C0EF13AD052}" presName="shape" presStyleLbl="node1" presStyleIdx="6" presStyleCnt="12" custScaleX="177156" custScaleY="177156">
        <dgm:presLayoutVars>
          <dgm:bulletEnabled val="1"/>
        </dgm:presLayoutVars>
      </dgm:prSet>
      <dgm:spPr/>
      <dgm:t>
        <a:bodyPr/>
        <a:lstStyle/>
        <a:p>
          <a:endParaRPr lang="en-US"/>
        </a:p>
      </dgm:t>
    </dgm:pt>
    <dgm:pt modelId="{0F7F7942-6195-49DD-B4C0-2655804243FC}" type="pres">
      <dgm:prSet presAssocID="{9F2FC057-E6AB-4391-B600-B68EDF1DEB76}" presName="sibTrans" presStyleLbl="sibTrans2D1" presStyleIdx="6" presStyleCnt="11"/>
      <dgm:spPr/>
      <dgm:t>
        <a:bodyPr/>
        <a:lstStyle/>
        <a:p>
          <a:endParaRPr lang="en-US"/>
        </a:p>
      </dgm:t>
    </dgm:pt>
    <dgm:pt modelId="{1E017A9D-2210-4727-A133-7CF1CF90654E}" type="pres">
      <dgm:prSet presAssocID="{9BADC244-23FF-466A-9C51-1F512C3FB021}" presName="middleNode" presStyleCnt="0"/>
      <dgm:spPr/>
    </dgm:pt>
    <dgm:pt modelId="{B29EE756-376B-4249-918A-51EDED0169F2}" type="pres">
      <dgm:prSet presAssocID="{9BADC244-23FF-466A-9C51-1F512C3FB021}" presName="padding" presStyleLbl="node1" presStyleIdx="6" presStyleCnt="12"/>
      <dgm:spPr/>
    </dgm:pt>
    <dgm:pt modelId="{109D7A68-5524-4D74-9488-6DFA3BBC69D6}" type="pres">
      <dgm:prSet presAssocID="{9BADC244-23FF-466A-9C51-1F512C3FB021}" presName="shape" presStyleLbl="node1" presStyleIdx="7" presStyleCnt="12" custScaleX="136781" custScaleY="130890">
        <dgm:presLayoutVars>
          <dgm:bulletEnabled val="1"/>
        </dgm:presLayoutVars>
      </dgm:prSet>
      <dgm:spPr/>
      <dgm:t>
        <a:bodyPr/>
        <a:lstStyle/>
        <a:p>
          <a:endParaRPr lang="en-US"/>
        </a:p>
      </dgm:t>
    </dgm:pt>
    <dgm:pt modelId="{667BEA59-1304-4550-B0D7-FA5F15A7E2DC}" type="pres">
      <dgm:prSet presAssocID="{AFFBEABC-DDA5-4E62-A1CE-AA0C4FD1DDDA}" presName="sibTrans" presStyleLbl="sibTrans2D1" presStyleIdx="7" presStyleCnt="11"/>
      <dgm:spPr/>
      <dgm:t>
        <a:bodyPr/>
        <a:lstStyle/>
        <a:p>
          <a:endParaRPr lang="en-US"/>
        </a:p>
      </dgm:t>
    </dgm:pt>
    <dgm:pt modelId="{A839DF8F-79AB-48B1-8B67-51E9150826DC}" type="pres">
      <dgm:prSet presAssocID="{4CD54496-A8C2-4DA2-A8D9-9B5FA2EBFCEE}" presName="middleNode" presStyleCnt="0"/>
      <dgm:spPr/>
    </dgm:pt>
    <dgm:pt modelId="{5E4A60C2-4EB0-4EE9-9E74-1B90AF0915CB}" type="pres">
      <dgm:prSet presAssocID="{4CD54496-A8C2-4DA2-A8D9-9B5FA2EBFCEE}" presName="padding" presStyleLbl="node1" presStyleIdx="7" presStyleCnt="12"/>
      <dgm:spPr/>
    </dgm:pt>
    <dgm:pt modelId="{65C923D0-A838-4693-A724-8F46C80E5BF4}" type="pres">
      <dgm:prSet presAssocID="{4CD54496-A8C2-4DA2-A8D9-9B5FA2EBFCEE}" presName="shape" presStyleLbl="node1" presStyleIdx="8" presStyleCnt="12" custScaleX="121000" custScaleY="121000">
        <dgm:presLayoutVars>
          <dgm:bulletEnabled val="1"/>
        </dgm:presLayoutVars>
      </dgm:prSet>
      <dgm:spPr/>
      <dgm:t>
        <a:bodyPr/>
        <a:lstStyle/>
        <a:p>
          <a:endParaRPr lang="en-US"/>
        </a:p>
      </dgm:t>
    </dgm:pt>
    <dgm:pt modelId="{1242B0BA-B1E7-4C87-ADC0-111F3D4A3711}" type="pres">
      <dgm:prSet presAssocID="{511B3FCB-F3BF-4F11-BA4E-579296408CCF}" presName="sibTrans" presStyleLbl="sibTrans2D1" presStyleIdx="8" presStyleCnt="11"/>
      <dgm:spPr/>
      <dgm:t>
        <a:bodyPr/>
        <a:lstStyle/>
        <a:p>
          <a:endParaRPr lang="en-US"/>
        </a:p>
      </dgm:t>
    </dgm:pt>
    <dgm:pt modelId="{B5105240-B72A-4C6D-83CA-954B828E4FF5}" type="pres">
      <dgm:prSet presAssocID="{7594C252-98B7-4928-BED2-EC854CE2CD88}" presName="middleNode" presStyleCnt="0"/>
      <dgm:spPr/>
    </dgm:pt>
    <dgm:pt modelId="{4F604EA3-9B2B-4359-AE9C-2203D39C6E33}" type="pres">
      <dgm:prSet presAssocID="{7594C252-98B7-4928-BED2-EC854CE2CD88}" presName="padding" presStyleLbl="node1" presStyleIdx="8" presStyleCnt="12"/>
      <dgm:spPr/>
    </dgm:pt>
    <dgm:pt modelId="{B7165DC8-0E0C-4ED5-B7E4-96CC6AC43552}" type="pres">
      <dgm:prSet presAssocID="{7594C252-98B7-4928-BED2-EC854CE2CD88}" presName="shape" presStyleLbl="node1" presStyleIdx="9" presStyleCnt="12" custScaleX="121000" custScaleY="121000">
        <dgm:presLayoutVars>
          <dgm:bulletEnabled val="1"/>
        </dgm:presLayoutVars>
      </dgm:prSet>
      <dgm:spPr/>
      <dgm:t>
        <a:bodyPr/>
        <a:lstStyle/>
        <a:p>
          <a:endParaRPr lang="en-US"/>
        </a:p>
      </dgm:t>
    </dgm:pt>
    <dgm:pt modelId="{BA9A45B0-F62E-452C-82E7-497BAA9D1B13}" type="pres">
      <dgm:prSet presAssocID="{BEE5A8AD-CAA7-4EC4-876E-62F082DBF10F}" presName="sibTrans" presStyleLbl="sibTrans2D1" presStyleIdx="9" presStyleCnt="11"/>
      <dgm:spPr/>
      <dgm:t>
        <a:bodyPr/>
        <a:lstStyle/>
        <a:p>
          <a:endParaRPr lang="en-US"/>
        </a:p>
      </dgm:t>
    </dgm:pt>
    <dgm:pt modelId="{4A86A12F-F4DB-4BA3-9DF4-D9883C4E2A2E}" type="pres">
      <dgm:prSet presAssocID="{339BB90C-8528-4C86-991F-76347777FC29}" presName="middleNode" presStyleCnt="0"/>
      <dgm:spPr/>
    </dgm:pt>
    <dgm:pt modelId="{68FAD3C8-C645-4C90-93A8-2A697F09FF1C}" type="pres">
      <dgm:prSet presAssocID="{339BB90C-8528-4C86-991F-76347777FC29}" presName="padding" presStyleLbl="node1" presStyleIdx="9" presStyleCnt="12"/>
      <dgm:spPr/>
    </dgm:pt>
    <dgm:pt modelId="{48706DE7-E643-4642-AA19-68B50E6FFB25}" type="pres">
      <dgm:prSet presAssocID="{339BB90C-8528-4C86-991F-76347777FC29}" presName="shape" presStyleLbl="node1" presStyleIdx="10" presStyleCnt="12" custScaleX="134081" custScaleY="132302">
        <dgm:presLayoutVars>
          <dgm:bulletEnabled val="1"/>
        </dgm:presLayoutVars>
      </dgm:prSet>
      <dgm:spPr/>
      <dgm:t>
        <a:bodyPr/>
        <a:lstStyle/>
        <a:p>
          <a:endParaRPr lang="en-US"/>
        </a:p>
      </dgm:t>
    </dgm:pt>
    <dgm:pt modelId="{BA883517-A836-439F-8132-77D45CFEC5EF}" type="pres">
      <dgm:prSet presAssocID="{9056552F-FDDB-464F-A55C-D9276299C24C}" presName="sibTrans" presStyleLbl="sibTrans2D1" presStyleIdx="10" presStyleCnt="11"/>
      <dgm:spPr/>
      <dgm:t>
        <a:bodyPr/>
        <a:lstStyle/>
        <a:p>
          <a:endParaRPr lang="en-US"/>
        </a:p>
      </dgm:t>
    </dgm:pt>
    <dgm:pt modelId="{05DF621B-226C-4E69-B0C0-3C43F8C4CB9A}" type="pres">
      <dgm:prSet presAssocID="{CF78731A-D5B3-4C48-85FF-77B4EBE32E2A}" presName="lastNode" presStyleLbl="node1" presStyleIdx="11" presStyleCnt="12">
        <dgm:presLayoutVars>
          <dgm:bulletEnabled val="1"/>
        </dgm:presLayoutVars>
      </dgm:prSet>
      <dgm:spPr/>
      <dgm:t>
        <a:bodyPr/>
        <a:lstStyle/>
        <a:p>
          <a:endParaRPr lang="en-US"/>
        </a:p>
      </dgm:t>
    </dgm:pt>
  </dgm:ptLst>
  <dgm:cxnLst>
    <dgm:cxn modelId="{6D164384-0169-4C6A-922A-3254A30AF8A3}" type="presOf" srcId="{09FEB796-E699-4D44-ACC3-3C0EF13AD052}" destId="{E38E2985-3A3B-4497-A024-A5D53A53E4DF}" srcOrd="0" destOrd="0" presId="urn:microsoft.com/office/officeart/2005/8/layout/bProcess2"/>
    <dgm:cxn modelId="{DD5FDCB2-21B9-4009-82AE-49C7EF8E6BD0}" type="presOf" srcId="{353BC180-B175-4C44-8425-AC74157559A4}" destId="{3E3A9A8E-5CBA-4E14-BF03-F733CCBE65FE}" srcOrd="0" destOrd="0" presId="urn:microsoft.com/office/officeart/2005/8/layout/bProcess2"/>
    <dgm:cxn modelId="{0D7885EC-E1C3-4037-97E9-60EC6EA28383}" type="presOf" srcId="{90DFD83E-7828-4BEC-8328-581B0C578DF5}" destId="{D97115AA-2B86-4D46-873B-64DF0C15FCD2}" srcOrd="0" destOrd="0" presId="urn:microsoft.com/office/officeart/2005/8/layout/bProcess2"/>
    <dgm:cxn modelId="{041EF2CA-6EFA-4F24-87BC-25FBC57AC5E0}" type="presOf" srcId="{DE815972-A4A1-4976-A2BD-F5F297632586}" destId="{917C4AA5-B362-436B-AFCC-C6DB65EC5ADE}" srcOrd="0" destOrd="0" presId="urn:microsoft.com/office/officeart/2005/8/layout/bProcess2"/>
    <dgm:cxn modelId="{DA8509FC-A934-4E67-BE8E-9557F49C3E41}" srcId="{59C93A9A-4EB3-49EE-820A-B6362F9F1935}" destId="{3F648AD7-6F6E-464D-811F-DB601CA0B46C}" srcOrd="5" destOrd="0" parTransId="{27D68CCC-B20E-4CAA-A4B1-08E99C5D6F4D}" sibTransId="{8E9FDD03-3472-4D5C-AB7A-345D0BE1804E}"/>
    <dgm:cxn modelId="{E5BD079B-A105-4C73-A469-BC928C49FBEE}" type="presOf" srcId="{339BB90C-8528-4C86-991F-76347777FC29}" destId="{48706DE7-E643-4642-AA19-68B50E6FFB25}" srcOrd="0" destOrd="0" presId="urn:microsoft.com/office/officeart/2005/8/layout/bProcess2"/>
    <dgm:cxn modelId="{1726F651-10E5-4F82-BB25-30093CB7838D}" srcId="{59C93A9A-4EB3-49EE-820A-B6362F9F1935}" destId="{1D7150F9-3736-40ED-8F1E-3BADFE23937E}" srcOrd="3" destOrd="0" parTransId="{4AA4ED82-8251-4D87-A034-44DD8323905E}" sibTransId="{F6968D4A-AF1C-45B5-966C-8E1916A29CAE}"/>
    <dgm:cxn modelId="{0C0E354F-FAE4-4494-9CCB-27B1B4ED0265}" type="presOf" srcId="{8E9FDD03-3472-4D5C-AB7A-345D0BE1804E}" destId="{8A34FE67-8AAE-442B-9984-E5E54BC7F739}" srcOrd="0" destOrd="0" presId="urn:microsoft.com/office/officeart/2005/8/layout/bProcess2"/>
    <dgm:cxn modelId="{1DFE6D0E-D6B6-4206-AAA9-B86302D61E4C}" type="presOf" srcId="{1D7150F9-3736-40ED-8F1E-3BADFE23937E}" destId="{87537D8D-4295-480C-97AA-89F063A8EB6D}" srcOrd="0" destOrd="0" presId="urn:microsoft.com/office/officeart/2005/8/layout/bProcess2"/>
    <dgm:cxn modelId="{BB2EEF83-EF52-4487-89B4-6E15B69C1AEC}" srcId="{59C93A9A-4EB3-49EE-820A-B6362F9F1935}" destId="{A973A1A9-AC58-4BF6-97A3-AA3D2354F0CD}" srcOrd="0" destOrd="0" parTransId="{4D6DD310-C628-46E0-AC5B-6997080D8DA0}" sibTransId="{90DFD83E-7828-4BEC-8328-581B0C578DF5}"/>
    <dgm:cxn modelId="{82AD60E5-8157-4565-B21F-D368E2D3F0F5}" srcId="{59C93A9A-4EB3-49EE-820A-B6362F9F1935}" destId="{353BC180-B175-4C44-8425-AC74157559A4}" srcOrd="4" destOrd="0" parTransId="{F2E5C3DD-B751-4C6A-8854-2A0582AE6F51}" sibTransId="{69CDDBC6-EC94-4815-925B-097270CE89A2}"/>
    <dgm:cxn modelId="{C9A7089B-08A0-47C7-B86F-2A944A2CFFD2}" type="presOf" srcId="{511B3FCB-F3BF-4F11-BA4E-579296408CCF}" destId="{1242B0BA-B1E7-4C87-ADC0-111F3D4A3711}" srcOrd="0" destOrd="0" presId="urn:microsoft.com/office/officeart/2005/8/layout/bProcess2"/>
    <dgm:cxn modelId="{6A33E4A9-940E-443E-A2A3-F27317AFF41E}" type="presOf" srcId="{F6968D4A-AF1C-45B5-966C-8E1916A29CAE}" destId="{FABA1C36-1637-491D-B9F4-821717B73893}" srcOrd="0" destOrd="0" presId="urn:microsoft.com/office/officeart/2005/8/layout/bProcess2"/>
    <dgm:cxn modelId="{103FAC58-C66A-4088-98F0-21277D74EE52}" srcId="{59C93A9A-4EB3-49EE-820A-B6362F9F1935}" destId="{49DBA24E-C471-4EA8-B38D-1C5FB5FD3549}" srcOrd="2" destOrd="0" parTransId="{12FEEE85-31F6-44FD-A9A4-35828BE3CF58}" sibTransId="{11575867-642E-4494-8E3D-417E9108A964}"/>
    <dgm:cxn modelId="{B397CD09-932D-4DAC-92AB-8E7A02C44C1B}" type="presOf" srcId="{A973A1A9-AC58-4BF6-97A3-AA3D2354F0CD}" destId="{0909AB68-0A20-4C40-82B1-8E44AF9CDA92}" srcOrd="0" destOrd="0" presId="urn:microsoft.com/office/officeart/2005/8/layout/bProcess2"/>
    <dgm:cxn modelId="{332A4E3D-BCD5-4688-B84A-61B0A54DE8EB}" srcId="{59C93A9A-4EB3-49EE-820A-B6362F9F1935}" destId="{9BADC244-23FF-466A-9C51-1F512C3FB021}" srcOrd="7" destOrd="0" parTransId="{E641773C-7351-432D-B059-9E11E28CDC17}" sibTransId="{AFFBEABC-DDA5-4E62-A1CE-AA0C4FD1DDDA}"/>
    <dgm:cxn modelId="{EBBE7976-54F5-4819-9964-4AB0FA6E6CFE}" srcId="{59C93A9A-4EB3-49EE-820A-B6362F9F1935}" destId="{09FEB796-E699-4D44-ACC3-3C0EF13AD052}" srcOrd="6" destOrd="0" parTransId="{5BA449AB-CE64-453A-92F7-59BCBCD82B9F}" sibTransId="{9F2FC057-E6AB-4391-B600-B68EDF1DEB76}"/>
    <dgm:cxn modelId="{6B2E9913-6B27-4AD5-8CD6-45FF84D4797F}" type="presOf" srcId="{11575867-642E-4494-8E3D-417E9108A964}" destId="{CFA2F605-8E36-41B0-BDDD-DD000240FC8D}" srcOrd="0" destOrd="0" presId="urn:microsoft.com/office/officeart/2005/8/layout/bProcess2"/>
    <dgm:cxn modelId="{BDEC512A-BDEB-40D5-9747-DC0EBB74ADD6}" srcId="{59C93A9A-4EB3-49EE-820A-B6362F9F1935}" destId="{339BB90C-8528-4C86-991F-76347777FC29}" srcOrd="10" destOrd="0" parTransId="{DC1C115F-311C-42EA-BFE9-14CC3402D84A}" sibTransId="{9056552F-FDDB-464F-A55C-D9276299C24C}"/>
    <dgm:cxn modelId="{C041A660-10F2-4F19-A4D9-8A2BF188E7B2}" type="presOf" srcId="{AFFBEABC-DDA5-4E62-A1CE-AA0C4FD1DDDA}" destId="{667BEA59-1304-4550-B0D7-FA5F15A7E2DC}" srcOrd="0" destOrd="0" presId="urn:microsoft.com/office/officeart/2005/8/layout/bProcess2"/>
    <dgm:cxn modelId="{2A132686-56CD-464C-90DC-6D55DA1FA952}" type="presOf" srcId="{7594C252-98B7-4928-BED2-EC854CE2CD88}" destId="{B7165DC8-0E0C-4ED5-B7E4-96CC6AC43552}" srcOrd="0" destOrd="0" presId="urn:microsoft.com/office/officeart/2005/8/layout/bProcess2"/>
    <dgm:cxn modelId="{6AEEF019-5FA9-4182-855A-37E4A00B6094}" srcId="{59C93A9A-4EB3-49EE-820A-B6362F9F1935}" destId="{4CD54496-A8C2-4DA2-A8D9-9B5FA2EBFCEE}" srcOrd="8" destOrd="0" parTransId="{E658E2D5-E3D6-484A-9940-980EFD0F5267}" sibTransId="{511B3FCB-F3BF-4F11-BA4E-579296408CCF}"/>
    <dgm:cxn modelId="{6912A71A-D8CC-4956-922E-CF1455D3B9AD}" type="presOf" srcId="{BEE5A8AD-CAA7-4EC4-876E-62F082DBF10F}" destId="{BA9A45B0-F62E-452C-82E7-497BAA9D1B13}" srcOrd="0" destOrd="0" presId="urn:microsoft.com/office/officeart/2005/8/layout/bProcess2"/>
    <dgm:cxn modelId="{A0A91B15-DC50-4277-8491-53DBBDD2962F}" srcId="{59C93A9A-4EB3-49EE-820A-B6362F9F1935}" destId="{CF78731A-D5B3-4C48-85FF-77B4EBE32E2A}" srcOrd="11" destOrd="0" parTransId="{A481907E-98FC-411F-B48A-F528886E8FC2}" sibTransId="{2B1B40A2-E13E-4251-849A-6BBAA1FF6BF3}"/>
    <dgm:cxn modelId="{30AE571F-80CA-4A89-88F5-435AD8432246}" type="presOf" srcId="{3F648AD7-6F6E-464D-811F-DB601CA0B46C}" destId="{982EEEE2-FDBD-4A4F-9F7B-AAFCBD2EFDDD}" srcOrd="0" destOrd="0" presId="urn:microsoft.com/office/officeart/2005/8/layout/bProcess2"/>
    <dgm:cxn modelId="{47D334B1-9B7C-4DAF-AC5A-7F3A2F082683}" type="presOf" srcId="{4CD54496-A8C2-4DA2-A8D9-9B5FA2EBFCEE}" destId="{65C923D0-A838-4693-A724-8F46C80E5BF4}" srcOrd="0" destOrd="0" presId="urn:microsoft.com/office/officeart/2005/8/layout/bProcess2"/>
    <dgm:cxn modelId="{41F809D9-E0EB-4B65-A573-7A4268CDBFC7}" type="presOf" srcId="{49DBA24E-C471-4EA8-B38D-1C5FB5FD3549}" destId="{04AD0A5E-A65A-4C08-AA87-3F8567E1C01C}" srcOrd="0" destOrd="0" presId="urn:microsoft.com/office/officeart/2005/8/layout/bProcess2"/>
    <dgm:cxn modelId="{7A489795-4AFB-4930-8A87-6AD0927DC648}" srcId="{59C93A9A-4EB3-49EE-820A-B6362F9F1935}" destId="{1F0B30AC-8D67-4EDF-A2F4-5E8B6EFA9651}" srcOrd="1" destOrd="0" parTransId="{B633005D-6B02-4A7E-AED0-402C44DA321E}" sibTransId="{DE815972-A4A1-4976-A2BD-F5F297632586}"/>
    <dgm:cxn modelId="{6B6B2D11-1FD5-4A63-9D5D-C6A4B736F936}" type="presOf" srcId="{9056552F-FDDB-464F-A55C-D9276299C24C}" destId="{BA883517-A836-439F-8132-77D45CFEC5EF}" srcOrd="0" destOrd="0" presId="urn:microsoft.com/office/officeart/2005/8/layout/bProcess2"/>
    <dgm:cxn modelId="{10210D0E-5D5B-410F-9E3E-86B2A3A1EAFC}" srcId="{59C93A9A-4EB3-49EE-820A-B6362F9F1935}" destId="{7594C252-98B7-4928-BED2-EC854CE2CD88}" srcOrd="9" destOrd="0" parTransId="{408C373C-2B32-4C22-AD53-A5445CEC2970}" sibTransId="{BEE5A8AD-CAA7-4EC4-876E-62F082DBF10F}"/>
    <dgm:cxn modelId="{BA1A2A1F-4CA9-4F66-8726-215D630864D2}" type="presOf" srcId="{CF78731A-D5B3-4C48-85FF-77B4EBE32E2A}" destId="{05DF621B-226C-4E69-B0C0-3C43F8C4CB9A}" srcOrd="0" destOrd="0" presId="urn:microsoft.com/office/officeart/2005/8/layout/bProcess2"/>
    <dgm:cxn modelId="{22EB5022-7D1D-459F-B429-0C660336371B}" type="presOf" srcId="{9F2FC057-E6AB-4391-B600-B68EDF1DEB76}" destId="{0F7F7942-6195-49DD-B4C0-2655804243FC}" srcOrd="0" destOrd="0" presId="urn:microsoft.com/office/officeart/2005/8/layout/bProcess2"/>
    <dgm:cxn modelId="{4D33BD8B-4BF3-44A4-9363-AC3D8EF3A42F}" type="presOf" srcId="{69CDDBC6-EC94-4815-925B-097270CE89A2}" destId="{2E43DE56-E6D1-4672-A439-1B8CD8AABA65}" srcOrd="0" destOrd="0" presId="urn:microsoft.com/office/officeart/2005/8/layout/bProcess2"/>
    <dgm:cxn modelId="{42A4848B-2070-4FD9-A755-4A82EF517EB3}" type="presOf" srcId="{1F0B30AC-8D67-4EDF-A2F4-5E8B6EFA9651}" destId="{86EA9D55-8E21-4C6C-9AC5-8A8684FD1C8C}" srcOrd="0" destOrd="0" presId="urn:microsoft.com/office/officeart/2005/8/layout/bProcess2"/>
    <dgm:cxn modelId="{E2909E6F-D197-4754-8714-E1FF938E8172}" type="presOf" srcId="{9BADC244-23FF-466A-9C51-1F512C3FB021}" destId="{109D7A68-5524-4D74-9488-6DFA3BBC69D6}" srcOrd="0" destOrd="0" presId="urn:microsoft.com/office/officeart/2005/8/layout/bProcess2"/>
    <dgm:cxn modelId="{F79A3628-71A1-4AB8-8D2D-338CEE504DD2}" type="presOf" srcId="{59C93A9A-4EB3-49EE-820A-B6362F9F1935}" destId="{632CC971-1EFA-4004-9032-A5E02BFDB8FD}" srcOrd="0" destOrd="0" presId="urn:microsoft.com/office/officeart/2005/8/layout/bProcess2"/>
    <dgm:cxn modelId="{C126229A-428E-4331-AF22-BE7B0D6FC7A4}" type="presParOf" srcId="{632CC971-1EFA-4004-9032-A5E02BFDB8FD}" destId="{0909AB68-0A20-4C40-82B1-8E44AF9CDA92}" srcOrd="0" destOrd="0" presId="urn:microsoft.com/office/officeart/2005/8/layout/bProcess2"/>
    <dgm:cxn modelId="{37F1B7A1-AED9-4BA0-B039-419CE9F64903}" type="presParOf" srcId="{632CC971-1EFA-4004-9032-A5E02BFDB8FD}" destId="{D97115AA-2B86-4D46-873B-64DF0C15FCD2}" srcOrd="1" destOrd="0" presId="urn:microsoft.com/office/officeart/2005/8/layout/bProcess2"/>
    <dgm:cxn modelId="{92EECEFD-5C5F-4E53-81F1-76DB26853032}" type="presParOf" srcId="{632CC971-1EFA-4004-9032-A5E02BFDB8FD}" destId="{6E3F01DD-03BB-44D4-8C9A-B6603775007F}" srcOrd="2" destOrd="0" presId="urn:microsoft.com/office/officeart/2005/8/layout/bProcess2"/>
    <dgm:cxn modelId="{21ED1B8A-874E-4247-8AF3-8AF6F10DC605}" type="presParOf" srcId="{6E3F01DD-03BB-44D4-8C9A-B6603775007F}" destId="{A5D573EF-689D-40FD-BE93-1A915CBAC1FA}" srcOrd="0" destOrd="0" presId="urn:microsoft.com/office/officeart/2005/8/layout/bProcess2"/>
    <dgm:cxn modelId="{D6C17EA0-C482-4FD4-A55B-04656CBCA432}" type="presParOf" srcId="{6E3F01DD-03BB-44D4-8C9A-B6603775007F}" destId="{86EA9D55-8E21-4C6C-9AC5-8A8684FD1C8C}" srcOrd="1" destOrd="0" presId="urn:microsoft.com/office/officeart/2005/8/layout/bProcess2"/>
    <dgm:cxn modelId="{B2938ABE-6276-460F-A095-A48A7785FAEB}" type="presParOf" srcId="{632CC971-1EFA-4004-9032-A5E02BFDB8FD}" destId="{917C4AA5-B362-436B-AFCC-C6DB65EC5ADE}" srcOrd="3" destOrd="0" presId="urn:microsoft.com/office/officeart/2005/8/layout/bProcess2"/>
    <dgm:cxn modelId="{90710ED8-D0BD-4B84-A9F9-6F8824CED352}" type="presParOf" srcId="{632CC971-1EFA-4004-9032-A5E02BFDB8FD}" destId="{D89EF600-ABD4-43B9-B89F-7073CFBA9C33}" srcOrd="4" destOrd="0" presId="urn:microsoft.com/office/officeart/2005/8/layout/bProcess2"/>
    <dgm:cxn modelId="{C9F9054D-B3F1-4A68-B586-A81EEE0BC1F3}" type="presParOf" srcId="{D89EF600-ABD4-43B9-B89F-7073CFBA9C33}" destId="{06FEC545-2C0F-4629-8385-4E3A8D4352BA}" srcOrd="0" destOrd="0" presId="urn:microsoft.com/office/officeart/2005/8/layout/bProcess2"/>
    <dgm:cxn modelId="{1AEC76DC-7989-4921-92C1-4E74EE64B9D1}" type="presParOf" srcId="{D89EF600-ABD4-43B9-B89F-7073CFBA9C33}" destId="{04AD0A5E-A65A-4C08-AA87-3F8567E1C01C}" srcOrd="1" destOrd="0" presId="urn:microsoft.com/office/officeart/2005/8/layout/bProcess2"/>
    <dgm:cxn modelId="{D56072A3-E3B8-47C9-A14B-7187E43FCF2A}" type="presParOf" srcId="{632CC971-1EFA-4004-9032-A5E02BFDB8FD}" destId="{CFA2F605-8E36-41B0-BDDD-DD000240FC8D}" srcOrd="5" destOrd="0" presId="urn:microsoft.com/office/officeart/2005/8/layout/bProcess2"/>
    <dgm:cxn modelId="{8FF46E88-3AE1-4A60-8E08-CD1EF5B8EFD1}" type="presParOf" srcId="{632CC971-1EFA-4004-9032-A5E02BFDB8FD}" destId="{C8A31A6C-447E-448F-BF4B-F1DBBC92DD6E}" srcOrd="6" destOrd="0" presId="urn:microsoft.com/office/officeart/2005/8/layout/bProcess2"/>
    <dgm:cxn modelId="{20D559F8-A948-481A-ABB6-A450D87CF38D}" type="presParOf" srcId="{C8A31A6C-447E-448F-BF4B-F1DBBC92DD6E}" destId="{63BFCE28-3A76-4815-A423-0D103818378F}" srcOrd="0" destOrd="0" presId="urn:microsoft.com/office/officeart/2005/8/layout/bProcess2"/>
    <dgm:cxn modelId="{FF62355B-C098-4820-AF86-9A1F28C873F2}" type="presParOf" srcId="{C8A31A6C-447E-448F-BF4B-F1DBBC92DD6E}" destId="{87537D8D-4295-480C-97AA-89F063A8EB6D}" srcOrd="1" destOrd="0" presId="urn:microsoft.com/office/officeart/2005/8/layout/bProcess2"/>
    <dgm:cxn modelId="{27269EC9-158C-4F6C-90D2-AC7DF1696254}" type="presParOf" srcId="{632CC971-1EFA-4004-9032-A5E02BFDB8FD}" destId="{FABA1C36-1637-491D-B9F4-821717B73893}" srcOrd="7" destOrd="0" presId="urn:microsoft.com/office/officeart/2005/8/layout/bProcess2"/>
    <dgm:cxn modelId="{6499EFFA-0DBC-4D84-A1A5-7A35BCB33D04}" type="presParOf" srcId="{632CC971-1EFA-4004-9032-A5E02BFDB8FD}" destId="{B096CA4C-6AF3-4A05-BBBC-041A4E889D29}" srcOrd="8" destOrd="0" presId="urn:microsoft.com/office/officeart/2005/8/layout/bProcess2"/>
    <dgm:cxn modelId="{DD29D2C9-C1D4-4FB5-A1D1-ED4AC7032C39}" type="presParOf" srcId="{B096CA4C-6AF3-4A05-BBBC-041A4E889D29}" destId="{8F898680-5BE9-4056-8FF2-4ACD90A0831D}" srcOrd="0" destOrd="0" presId="urn:microsoft.com/office/officeart/2005/8/layout/bProcess2"/>
    <dgm:cxn modelId="{621E1D45-6F3D-4796-A704-811DCEDB478D}" type="presParOf" srcId="{B096CA4C-6AF3-4A05-BBBC-041A4E889D29}" destId="{3E3A9A8E-5CBA-4E14-BF03-F733CCBE65FE}" srcOrd="1" destOrd="0" presId="urn:microsoft.com/office/officeart/2005/8/layout/bProcess2"/>
    <dgm:cxn modelId="{2548C459-255F-4451-B3A0-F15ED1C1CCFA}" type="presParOf" srcId="{632CC971-1EFA-4004-9032-A5E02BFDB8FD}" destId="{2E43DE56-E6D1-4672-A439-1B8CD8AABA65}" srcOrd="9" destOrd="0" presId="urn:microsoft.com/office/officeart/2005/8/layout/bProcess2"/>
    <dgm:cxn modelId="{7754781E-C139-406C-969F-3BA7DC44C150}" type="presParOf" srcId="{632CC971-1EFA-4004-9032-A5E02BFDB8FD}" destId="{54A1A86C-B0D5-427C-B96C-5424EB7737E4}" srcOrd="10" destOrd="0" presId="urn:microsoft.com/office/officeart/2005/8/layout/bProcess2"/>
    <dgm:cxn modelId="{36897441-875B-4DC1-A20A-4093E9EDD4E3}" type="presParOf" srcId="{54A1A86C-B0D5-427C-B96C-5424EB7737E4}" destId="{E0549535-68D1-4116-BDED-73ECE7842DDF}" srcOrd="0" destOrd="0" presId="urn:microsoft.com/office/officeart/2005/8/layout/bProcess2"/>
    <dgm:cxn modelId="{B3E8ED0A-6C31-4E72-A71B-70E1A3F5356E}" type="presParOf" srcId="{54A1A86C-B0D5-427C-B96C-5424EB7737E4}" destId="{982EEEE2-FDBD-4A4F-9F7B-AAFCBD2EFDDD}" srcOrd="1" destOrd="0" presId="urn:microsoft.com/office/officeart/2005/8/layout/bProcess2"/>
    <dgm:cxn modelId="{D4E50C43-C6F8-435A-9D80-B49A3829595D}" type="presParOf" srcId="{632CC971-1EFA-4004-9032-A5E02BFDB8FD}" destId="{8A34FE67-8AAE-442B-9984-E5E54BC7F739}" srcOrd="11" destOrd="0" presId="urn:microsoft.com/office/officeart/2005/8/layout/bProcess2"/>
    <dgm:cxn modelId="{44B382AB-06FF-4BE5-A2AF-26D4E6C9E70C}" type="presParOf" srcId="{632CC971-1EFA-4004-9032-A5E02BFDB8FD}" destId="{B7E2CA5C-C5C1-4109-8D54-AEC4F9125A25}" srcOrd="12" destOrd="0" presId="urn:microsoft.com/office/officeart/2005/8/layout/bProcess2"/>
    <dgm:cxn modelId="{505BF068-17A7-4A3A-9B6A-FCD4E9F6C01A}" type="presParOf" srcId="{B7E2CA5C-C5C1-4109-8D54-AEC4F9125A25}" destId="{E7E1A6EC-EDD9-4F80-83CB-2C3C5112992A}" srcOrd="0" destOrd="0" presId="urn:microsoft.com/office/officeart/2005/8/layout/bProcess2"/>
    <dgm:cxn modelId="{0D69A940-BF2C-4B5C-B25D-A9917C1E904A}" type="presParOf" srcId="{B7E2CA5C-C5C1-4109-8D54-AEC4F9125A25}" destId="{E38E2985-3A3B-4497-A024-A5D53A53E4DF}" srcOrd="1" destOrd="0" presId="urn:microsoft.com/office/officeart/2005/8/layout/bProcess2"/>
    <dgm:cxn modelId="{130E6C7F-35DC-40E4-BD6E-DA814E1E05EC}" type="presParOf" srcId="{632CC971-1EFA-4004-9032-A5E02BFDB8FD}" destId="{0F7F7942-6195-49DD-B4C0-2655804243FC}" srcOrd="13" destOrd="0" presId="urn:microsoft.com/office/officeart/2005/8/layout/bProcess2"/>
    <dgm:cxn modelId="{F0A10405-3090-4A6F-B17F-C5800970A6DD}" type="presParOf" srcId="{632CC971-1EFA-4004-9032-A5E02BFDB8FD}" destId="{1E017A9D-2210-4727-A133-7CF1CF90654E}" srcOrd="14" destOrd="0" presId="urn:microsoft.com/office/officeart/2005/8/layout/bProcess2"/>
    <dgm:cxn modelId="{178231EB-90DE-4953-8628-747A92DC6FA1}" type="presParOf" srcId="{1E017A9D-2210-4727-A133-7CF1CF90654E}" destId="{B29EE756-376B-4249-918A-51EDED0169F2}" srcOrd="0" destOrd="0" presId="urn:microsoft.com/office/officeart/2005/8/layout/bProcess2"/>
    <dgm:cxn modelId="{534438F8-295E-445E-AF14-D9A7969777BD}" type="presParOf" srcId="{1E017A9D-2210-4727-A133-7CF1CF90654E}" destId="{109D7A68-5524-4D74-9488-6DFA3BBC69D6}" srcOrd="1" destOrd="0" presId="urn:microsoft.com/office/officeart/2005/8/layout/bProcess2"/>
    <dgm:cxn modelId="{29A3F519-2F77-4656-9EC7-D545FEBADC9B}" type="presParOf" srcId="{632CC971-1EFA-4004-9032-A5E02BFDB8FD}" destId="{667BEA59-1304-4550-B0D7-FA5F15A7E2DC}" srcOrd="15" destOrd="0" presId="urn:microsoft.com/office/officeart/2005/8/layout/bProcess2"/>
    <dgm:cxn modelId="{F5B40035-B0C8-430F-930C-ADBBABA099B7}" type="presParOf" srcId="{632CC971-1EFA-4004-9032-A5E02BFDB8FD}" destId="{A839DF8F-79AB-48B1-8B67-51E9150826DC}" srcOrd="16" destOrd="0" presId="urn:microsoft.com/office/officeart/2005/8/layout/bProcess2"/>
    <dgm:cxn modelId="{12062746-AB5E-4525-8FE3-1CC54B596F43}" type="presParOf" srcId="{A839DF8F-79AB-48B1-8B67-51E9150826DC}" destId="{5E4A60C2-4EB0-4EE9-9E74-1B90AF0915CB}" srcOrd="0" destOrd="0" presId="urn:microsoft.com/office/officeart/2005/8/layout/bProcess2"/>
    <dgm:cxn modelId="{F08154E0-ECF0-4FD8-A63C-531DA1FE98E8}" type="presParOf" srcId="{A839DF8F-79AB-48B1-8B67-51E9150826DC}" destId="{65C923D0-A838-4693-A724-8F46C80E5BF4}" srcOrd="1" destOrd="0" presId="urn:microsoft.com/office/officeart/2005/8/layout/bProcess2"/>
    <dgm:cxn modelId="{AADEA33D-FFDF-41FF-8786-1C9DC8B5C611}" type="presParOf" srcId="{632CC971-1EFA-4004-9032-A5E02BFDB8FD}" destId="{1242B0BA-B1E7-4C87-ADC0-111F3D4A3711}" srcOrd="17" destOrd="0" presId="urn:microsoft.com/office/officeart/2005/8/layout/bProcess2"/>
    <dgm:cxn modelId="{741E8EBC-FCCA-44CE-9B71-062AAEBF5716}" type="presParOf" srcId="{632CC971-1EFA-4004-9032-A5E02BFDB8FD}" destId="{B5105240-B72A-4C6D-83CA-954B828E4FF5}" srcOrd="18" destOrd="0" presId="urn:microsoft.com/office/officeart/2005/8/layout/bProcess2"/>
    <dgm:cxn modelId="{696289AA-CAEF-4204-9CD4-B13363E72B6F}" type="presParOf" srcId="{B5105240-B72A-4C6D-83CA-954B828E4FF5}" destId="{4F604EA3-9B2B-4359-AE9C-2203D39C6E33}" srcOrd="0" destOrd="0" presId="urn:microsoft.com/office/officeart/2005/8/layout/bProcess2"/>
    <dgm:cxn modelId="{BBA44E2A-7A2F-4797-8093-CB5BBF758E2A}" type="presParOf" srcId="{B5105240-B72A-4C6D-83CA-954B828E4FF5}" destId="{B7165DC8-0E0C-4ED5-B7E4-96CC6AC43552}" srcOrd="1" destOrd="0" presId="urn:microsoft.com/office/officeart/2005/8/layout/bProcess2"/>
    <dgm:cxn modelId="{9417A3C9-F6A4-42AF-9704-9EFFCC56FCA1}" type="presParOf" srcId="{632CC971-1EFA-4004-9032-A5E02BFDB8FD}" destId="{BA9A45B0-F62E-452C-82E7-497BAA9D1B13}" srcOrd="19" destOrd="0" presId="urn:microsoft.com/office/officeart/2005/8/layout/bProcess2"/>
    <dgm:cxn modelId="{BD6F8AA4-DC09-41BB-8697-A00583F56006}" type="presParOf" srcId="{632CC971-1EFA-4004-9032-A5E02BFDB8FD}" destId="{4A86A12F-F4DB-4BA3-9DF4-D9883C4E2A2E}" srcOrd="20" destOrd="0" presId="urn:microsoft.com/office/officeart/2005/8/layout/bProcess2"/>
    <dgm:cxn modelId="{DF47A317-5958-44EB-8C73-BCF3C257FD98}" type="presParOf" srcId="{4A86A12F-F4DB-4BA3-9DF4-D9883C4E2A2E}" destId="{68FAD3C8-C645-4C90-93A8-2A697F09FF1C}" srcOrd="0" destOrd="0" presId="urn:microsoft.com/office/officeart/2005/8/layout/bProcess2"/>
    <dgm:cxn modelId="{E774F3D2-E529-4D01-ACE8-FEBFF5862C03}" type="presParOf" srcId="{4A86A12F-F4DB-4BA3-9DF4-D9883C4E2A2E}" destId="{48706DE7-E643-4642-AA19-68B50E6FFB25}" srcOrd="1" destOrd="0" presId="urn:microsoft.com/office/officeart/2005/8/layout/bProcess2"/>
    <dgm:cxn modelId="{1721652B-A60E-4B9B-8632-C24030237635}" type="presParOf" srcId="{632CC971-1EFA-4004-9032-A5E02BFDB8FD}" destId="{BA883517-A836-439F-8132-77D45CFEC5EF}" srcOrd="21" destOrd="0" presId="urn:microsoft.com/office/officeart/2005/8/layout/bProcess2"/>
    <dgm:cxn modelId="{1413A291-A6F4-40EC-B319-9EE50FD818A6}" type="presParOf" srcId="{632CC971-1EFA-4004-9032-A5E02BFDB8FD}" destId="{05DF621B-226C-4E69-B0C0-3C43F8C4CB9A}" srcOrd="22" destOrd="0" presId="urn:microsoft.com/office/officeart/2005/8/layout/bProcess2"/>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3701229-A3A4-4AA2-9476-FEB812667E47}" type="doc">
      <dgm:prSet loTypeId="urn:microsoft.com/office/officeart/2005/8/layout/cycle2" loCatId="cycle" qsTypeId="urn:microsoft.com/office/officeart/2005/8/quickstyle/3d3" qsCatId="3D" csTypeId="urn:microsoft.com/office/officeart/2005/8/colors/accent1_2" csCatId="accent1" phldr="1"/>
      <dgm:spPr/>
      <dgm:t>
        <a:bodyPr/>
        <a:lstStyle/>
        <a:p>
          <a:endParaRPr lang="en-US"/>
        </a:p>
      </dgm:t>
    </dgm:pt>
    <dgm:pt modelId="{8A5E5F14-C122-4B88-850B-4EEC04B8781D}">
      <dgm:prSet phldrT="[Text]" custT="1"/>
      <dgm:spPr/>
      <dgm:t>
        <a:bodyPr/>
        <a:lstStyle/>
        <a:p>
          <a:r>
            <a:rPr lang="en-AU" sz="1100" b="1" dirty="0" smtClean="0">
              <a:latin typeface="Calibri" pitchFamily="34" charset="0"/>
              <a:cs typeface="Calibri" pitchFamily="34" charset="0"/>
            </a:rPr>
            <a:t>Wireless Device</a:t>
          </a:r>
          <a:r>
            <a:rPr lang="en-AU" sz="1100" dirty="0" smtClean="0">
              <a:latin typeface="Calibri" pitchFamily="34" charset="0"/>
              <a:cs typeface="Calibri" pitchFamily="34" charset="0"/>
            </a:rPr>
            <a:t/>
          </a:r>
          <a:br>
            <a:rPr lang="en-AU" sz="1100" dirty="0" smtClean="0">
              <a:latin typeface="Calibri" pitchFamily="34" charset="0"/>
              <a:cs typeface="Calibri" pitchFamily="34" charset="0"/>
            </a:rPr>
          </a:br>
          <a:r>
            <a:rPr lang="en-AU" sz="1100" dirty="0" smtClean="0">
              <a:latin typeface="Calibri" pitchFamily="34" charset="0"/>
              <a:cs typeface="Calibri" pitchFamily="34" charset="0"/>
            </a:rPr>
            <a:t>User inputs a request for a video stream.</a:t>
          </a:r>
          <a:endParaRPr lang="en-US" sz="1100" dirty="0">
            <a:latin typeface="Calibri" pitchFamily="34" charset="0"/>
            <a:cs typeface="Calibri" pitchFamily="34" charset="0"/>
          </a:endParaRPr>
        </a:p>
      </dgm:t>
    </dgm:pt>
    <dgm:pt modelId="{F5D67F84-9271-481C-91D8-4BE220D50D8F}" type="parTrans" cxnId="{7E819FCA-8125-4B82-9D3E-2EB82A310A1E}">
      <dgm:prSet/>
      <dgm:spPr/>
      <dgm:t>
        <a:bodyPr/>
        <a:lstStyle/>
        <a:p>
          <a:endParaRPr lang="en-US"/>
        </a:p>
      </dgm:t>
    </dgm:pt>
    <dgm:pt modelId="{8F1980D3-B235-48D3-A1B9-25B30ED9E9F8}" type="sibTrans" cxnId="{7E819FCA-8125-4B82-9D3E-2EB82A310A1E}">
      <dgm:prSet/>
      <dgm:spPr/>
      <dgm:t>
        <a:bodyPr/>
        <a:lstStyle/>
        <a:p>
          <a:endParaRPr lang="en-US"/>
        </a:p>
      </dgm:t>
    </dgm:pt>
    <dgm:pt modelId="{9A007CE0-B458-485A-9473-B0A89AA784FB}">
      <dgm:prSet phldrT="[Text]" custT="1"/>
      <dgm:spPr/>
      <dgm:t>
        <a:bodyPr/>
        <a:lstStyle/>
        <a:p>
          <a:r>
            <a:rPr lang="en-AU" sz="1100" b="1" dirty="0" smtClean="0">
              <a:latin typeface="Calibri" pitchFamily="34" charset="0"/>
              <a:cs typeface="Calibri" pitchFamily="34" charset="0"/>
            </a:rPr>
            <a:t>Wireless Router</a:t>
          </a:r>
          <a:r>
            <a:rPr lang="en-AU" sz="1100" dirty="0" smtClean="0">
              <a:latin typeface="Calibri" pitchFamily="34" charset="0"/>
              <a:cs typeface="Calibri" pitchFamily="34" charset="0"/>
            </a:rPr>
            <a:t/>
          </a:r>
          <a:br>
            <a:rPr lang="en-AU" sz="1100" dirty="0" smtClean="0">
              <a:latin typeface="Calibri" pitchFamily="34" charset="0"/>
              <a:cs typeface="Calibri" pitchFamily="34" charset="0"/>
            </a:rPr>
          </a:br>
          <a:r>
            <a:rPr lang="en-AU" sz="1100" dirty="0" smtClean="0">
              <a:latin typeface="Calibri" pitchFamily="34" charset="0"/>
              <a:cs typeface="Calibri" pitchFamily="34" charset="0"/>
            </a:rPr>
            <a:t>Receives encrypted packet, decrypts with appropriate WPA keys and strips headers.</a:t>
          </a:r>
          <a:endParaRPr lang="en-US" sz="1100" dirty="0">
            <a:latin typeface="Calibri" pitchFamily="34" charset="0"/>
            <a:cs typeface="Calibri" pitchFamily="34" charset="0"/>
          </a:endParaRPr>
        </a:p>
      </dgm:t>
    </dgm:pt>
    <dgm:pt modelId="{B1F45F33-E496-4D32-898C-BBE1EB7BA1EE}" type="parTrans" cxnId="{563B49DB-9B4D-4DB3-8BF0-07C7A53D4B61}">
      <dgm:prSet/>
      <dgm:spPr/>
      <dgm:t>
        <a:bodyPr/>
        <a:lstStyle/>
        <a:p>
          <a:endParaRPr lang="en-US"/>
        </a:p>
      </dgm:t>
    </dgm:pt>
    <dgm:pt modelId="{CEC424E4-B137-4E7D-9716-C4FAC7B60EA2}" type="sibTrans" cxnId="{563B49DB-9B4D-4DB3-8BF0-07C7A53D4B61}">
      <dgm:prSet/>
      <dgm:spPr/>
      <dgm:t>
        <a:bodyPr/>
        <a:lstStyle/>
        <a:p>
          <a:endParaRPr lang="en-US"/>
        </a:p>
      </dgm:t>
    </dgm:pt>
    <dgm:pt modelId="{D5101786-07B9-4975-82B4-5830BDDB8377}">
      <dgm:prSet phldrT="[Text]" custT="1"/>
      <dgm:spPr/>
      <dgm:t>
        <a:bodyPr/>
        <a:lstStyle/>
        <a:p>
          <a:r>
            <a:rPr lang="en-AU" sz="1100" b="1" dirty="0" smtClean="0">
              <a:latin typeface="Calibri" pitchFamily="34" charset="0"/>
              <a:cs typeface="Calibri" pitchFamily="34" charset="0"/>
            </a:rPr>
            <a:t>Firewall</a:t>
          </a:r>
          <a:r>
            <a:rPr lang="en-AU" sz="1100" dirty="0" smtClean="0">
              <a:latin typeface="Calibri" pitchFamily="34" charset="0"/>
              <a:cs typeface="Calibri" pitchFamily="34" charset="0"/>
            </a:rPr>
            <a:t/>
          </a:r>
          <a:br>
            <a:rPr lang="en-AU" sz="1100" dirty="0" smtClean="0">
              <a:latin typeface="Calibri" pitchFamily="34" charset="0"/>
              <a:cs typeface="Calibri" pitchFamily="34" charset="0"/>
            </a:rPr>
          </a:br>
          <a:r>
            <a:rPr lang="en-AU" sz="11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Packets are checked against filters for access, both upwards and downwards, on the stack.</a:t>
          </a:r>
          <a:endParaRPr lang="en-US" sz="1100" dirty="0">
            <a:latin typeface="Calibri" pitchFamily="34" charset="0"/>
            <a:cs typeface="Calibri" pitchFamily="34" charset="0"/>
          </a:endParaRPr>
        </a:p>
      </dgm:t>
    </dgm:pt>
    <dgm:pt modelId="{5AD1DE69-0A49-4738-BD1F-AB2FA2090F74}" type="parTrans" cxnId="{3E1B73BA-ABEE-44E5-BF60-D98C684E1123}">
      <dgm:prSet/>
      <dgm:spPr/>
      <dgm:t>
        <a:bodyPr/>
        <a:lstStyle/>
        <a:p>
          <a:endParaRPr lang="en-US"/>
        </a:p>
      </dgm:t>
    </dgm:pt>
    <dgm:pt modelId="{20657CED-EB40-4FA5-8A0B-B779C275B820}" type="sibTrans" cxnId="{3E1B73BA-ABEE-44E5-BF60-D98C684E1123}">
      <dgm:prSet/>
      <dgm:spPr/>
      <dgm:t>
        <a:bodyPr/>
        <a:lstStyle/>
        <a:p>
          <a:endParaRPr lang="en-US"/>
        </a:p>
      </dgm:t>
    </dgm:pt>
    <dgm:pt modelId="{C8A36209-59EA-4CDD-953F-75A821B11EE2}">
      <dgm:prSet phldrT="[Text]" custT="1"/>
      <dgm:spPr/>
      <dgm:t>
        <a:bodyPr/>
        <a:lstStyle/>
        <a:p>
          <a:r>
            <a:rPr lang="en-AU" sz="1100" b="1" dirty="0" smtClean="0">
              <a:latin typeface="Calibri" pitchFamily="34" charset="0"/>
              <a:cs typeface="Calibri" pitchFamily="34" charset="0"/>
            </a:rPr>
            <a:t>Computer/Server</a:t>
          </a:r>
          <a:r>
            <a:rPr lang="en-AU" sz="1100" dirty="0" smtClean="0">
              <a:latin typeface="Calibri" pitchFamily="34" charset="0"/>
              <a:cs typeface="Calibri" pitchFamily="34" charset="0"/>
            </a:rPr>
            <a:t/>
          </a:r>
          <a:br>
            <a:rPr lang="en-AU" sz="1100" dirty="0" smtClean="0">
              <a:latin typeface="Calibri" pitchFamily="34" charset="0"/>
              <a:cs typeface="Calibri" pitchFamily="34" charset="0"/>
            </a:rPr>
          </a:br>
          <a:r>
            <a:rPr lang="en-AU" sz="1100" dirty="0" smtClean="0">
              <a:latin typeface="Calibri" pitchFamily="34" charset="0"/>
              <a:cs typeface="Calibri" pitchFamily="34" charset="0"/>
            </a:rPr>
            <a:t>Reads message and acknowledges receipt by sending video stream.</a:t>
          </a:r>
          <a:endParaRPr lang="en-US" sz="1100" dirty="0">
            <a:latin typeface="Calibri" pitchFamily="34" charset="0"/>
            <a:cs typeface="Calibri" pitchFamily="34" charset="0"/>
          </a:endParaRPr>
        </a:p>
      </dgm:t>
    </dgm:pt>
    <dgm:pt modelId="{B6AFF416-33E9-4867-A6C3-E4454556C9E3}" type="parTrans" cxnId="{B0DD7EA4-C5E4-4A67-8D52-A85F7F2B3F1C}">
      <dgm:prSet/>
      <dgm:spPr/>
      <dgm:t>
        <a:bodyPr/>
        <a:lstStyle/>
        <a:p>
          <a:endParaRPr lang="en-US"/>
        </a:p>
      </dgm:t>
    </dgm:pt>
    <dgm:pt modelId="{76ED2FC4-DA0E-40A6-B7BE-2AF8881E7D57}" type="sibTrans" cxnId="{B0DD7EA4-C5E4-4A67-8D52-A85F7F2B3F1C}">
      <dgm:prSet/>
      <dgm:spPr/>
      <dgm:t>
        <a:bodyPr/>
        <a:lstStyle/>
        <a:p>
          <a:endParaRPr lang="en-US"/>
        </a:p>
      </dgm:t>
    </dgm:pt>
    <dgm:pt modelId="{A892C196-1560-49DB-B471-AB0B9D703B7C}">
      <dgm:prSet phldrT="[Text]" custT="1"/>
      <dgm:spPr/>
      <dgm:t>
        <a:bodyPr/>
        <a:lstStyle/>
        <a:p>
          <a:r>
            <a:rPr lang="en-AU" sz="1100" b="1" dirty="0" smtClean="0">
              <a:latin typeface="Calibri" pitchFamily="34" charset="0"/>
              <a:cs typeface="Calibri" pitchFamily="34" charset="0"/>
            </a:rPr>
            <a:t>Encapsulation</a:t>
          </a:r>
          <a:r>
            <a:rPr lang="en-AU" sz="1100" dirty="0" smtClean="0">
              <a:latin typeface="Calibri" pitchFamily="34" charset="0"/>
              <a:cs typeface="Calibri" pitchFamily="34" charset="0"/>
            </a:rPr>
            <a:t/>
          </a:r>
          <a:br>
            <a:rPr lang="en-AU" sz="1100" dirty="0" smtClean="0">
              <a:latin typeface="Calibri" pitchFamily="34" charset="0"/>
              <a:cs typeface="Calibri" pitchFamily="34" charset="0"/>
            </a:rPr>
          </a:br>
          <a:r>
            <a:rPr lang="en-AU" sz="1100" dirty="0" smtClean="0">
              <a:latin typeface="Calibri" pitchFamily="34" charset="0"/>
              <a:cs typeface="Calibri" pitchFamily="34" charset="0"/>
            </a:rPr>
            <a:t>Stream is encapsulated into packets and sent to the router.</a:t>
          </a:r>
          <a:endParaRPr lang="en-US" sz="1100" dirty="0">
            <a:latin typeface="Calibri" pitchFamily="34" charset="0"/>
            <a:cs typeface="Calibri" pitchFamily="34" charset="0"/>
          </a:endParaRPr>
        </a:p>
      </dgm:t>
    </dgm:pt>
    <dgm:pt modelId="{4222BB47-4943-4880-97C0-554C2B20AB09}" type="parTrans" cxnId="{84A55097-DD70-41A4-AED2-E8A957D56137}">
      <dgm:prSet/>
      <dgm:spPr/>
      <dgm:t>
        <a:bodyPr/>
        <a:lstStyle/>
        <a:p>
          <a:endParaRPr lang="en-US"/>
        </a:p>
      </dgm:t>
    </dgm:pt>
    <dgm:pt modelId="{3D38097D-6045-4C82-9877-BE2FECD33DF7}" type="sibTrans" cxnId="{84A55097-DD70-41A4-AED2-E8A957D56137}">
      <dgm:prSet/>
      <dgm:spPr/>
      <dgm:t>
        <a:bodyPr/>
        <a:lstStyle/>
        <a:p>
          <a:endParaRPr lang="en-US"/>
        </a:p>
      </dgm:t>
    </dgm:pt>
    <dgm:pt modelId="{45C4327D-A7C8-4CCD-9F62-77428E819E00}">
      <dgm:prSet phldrT="[Text]" custT="1"/>
      <dgm:spPr/>
      <dgm:t>
        <a:bodyPr/>
        <a:lstStyle/>
        <a:p>
          <a:r>
            <a:rPr lang="en-AU" sz="1100" b="1" dirty="0" smtClean="0">
              <a:latin typeface="Calibri" pitchFamily="34" charset="0"/>
              <a:cs typeface="Calibri" pitchFamily="34" charset="0"/>
            </a:rPr>
            <a:t>Firewall</a:t>
          </a:r>
          <a:r>
            <a:rPr lang="en-AU" sz="1100" dirty="0" smtClean="0">
              <a:latin typeface="Calibri" pitchFamily="34" charset="0"/>
              <a:cs typeface="Calibri" pitchFamily="34" charset="0"/>
            </a:rPr>
            <a:t/>
          </a:r>
          <a:br>
            <a:rPr lang="en-AU" sz="1100" dirty="0" smtClean="0">
              <a:latin typeface="Calibri" pitchFamily="34" charset="0"/>
              <a:cs typeface="Calibri" pitchFamily="34" charset="0"/>
            </a:rPr>
          </a:br>
          <a:r>
            <a:rPr lang="en-AU" sz="1100" b="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Packets are checked against filters for access, both upwards and downwards, on the stack.</a:t>
          </a:r>
          <a:endParaRPr lang="en-US" sz="1100" dirty="0">
            <a:latin typeface="Calibri" pitchFamily="34" charset="0"/>
            <a:cs typeface="Calibri" pitchFamily="34" charset="0"/>
          </a:endParaRPr>
        </a:p>
      </dgm:t>
    </dgm:pt>
    <dgm:pt modelId="{AA9BB934-3A9F-494F-9DA7-817D33754297}" type="parTrans" cxnId="{551D15C7-4E44-4219-B56E-31731128B686}">
      <dgm:prSet/>
      <dgm:spPr/>
      <dgm:t>
        <a:bodyPr/>
        <a:lstStyle/>
        <a:p>
          <a:endParaRPr lang="en-US"/>
        </a:p>
      </dgm:t>
    </dgm:pt>
    <dgm:pt modelId="{1F39754D-B428-4EBF-B7B5-B7A8FE2DD987}" type="sibTrans" cxnId="{551D15C7-4E44-4219-B56E-31731128B686}">
      <dgm:prSet/>
      <dgm:spPr/>
      <dgm:t>
        <a:bodyPr/>
        <a:lstStyle/>
        <a:p>
          <a:endParaRPr lang="en-US"/>
        </a:p>
      </dgm:t>
    </dgm:pt>
    <dgm:pt modelId="{C0973C9B-A8EE-419A-9A60-32C2E80F13AD}">
      <dgm:prSet phldrT="[Text]" custT="1"/>
      <dgm:spPr/>
      <dgm:t>
        <a:bodyPr/>
        <a:lstStyle/>
        <a:p>
          <a:r>
            <a:rPr lang="en-AU" sz="1100" b="1" dirty="0" smtClean="0">
              <a:latin typeface="Calibri" pitchFamily="34" charset="0"/>
              <a:cs typeface="Calibri" pitchFamily="34" charset="0"/>
            </a:rPr>
            <a:t>Wireless Router</a:t>
          </a:r>
          <a:r>
            <a:rPr lang="en-AU" sz="1100" dirty="0" smtClean="0">
              <a:latin typeface="Calibri" pitchFamily="34" charset="0"/>
              <a:cs typeface="Calibri" pitchFamily="34" charset="0"/>
            </a:rPr>
            <a:t/>
          </a:r>
          <a:br>
            <a:rPr lang="en-AU" sz="1100" dirty="0" smtClean="0">
              <a:latin typeface="Calibri" pitchFamily="34" charset="0"/>
              <a:cs typeface="Calibri" pitchFamily="34" charset="0"/>
            </a:rPr>
          </a:br>
          <a:r>
            <a:rPr lang="en-AU" sz="1100" dirty="0" smtClean="0">
              <a:latin typeface="Calibri" pitchFamily="34" charset="0"/>
              <a:cs typeface="Calibri" pitchFamily="34" charset="0"/>
            </a:rPr>
            <a:t>The router places headers on the packets then broadcasts then via WPA encrypted Wi-Fi Omni-directionally.</a:t>
          </a:r>
          <a:endParaRPr lang="en-US" sz="1100" dirty="0">
            <a:latin typeface="Calibri" pitchFamily="34" charset="0"/>
            <a:cs typeface="Calibri" pitchFamily="34" charset="0"/>
          </a:endParaRPr>
        </a:p>
      </dgm:t>
    </dgm:pt>
    <dgm:pt modelId="{142E2A41-3339-4E2F-8C62-E6492BE99EBE}" type="parTrans" cxnId="{5C8AE584-AD91-432D-B986-6055ACF9392C}">
      <dgm:prSet/>
      <dgm:spPr/>
      <dgm:t>
        <a:bodyPr/>
        <a:lstStyle/>
        <a:p>
          <a:endParaRPr lang="en-US"/>
        </a:p>
      </dgm:t>
    </dgm:pt>
    <dgm:pt modelId="{AC168E21-CEC0-45AF-90CE-7115BD9E63E0}" type="sibTrans" cxnId="{5C8AE584-AD91-432D-B986-6055ACF9392C}">
      <dgm:prSet/>
      <dgm:spPr/>
      <dgm:t>
        <a:bodyPr/>
        <a:lstStyle/>
        <a:p>
          <a:endParaRPr lang="en-US"/>
        </a:p>
      </dgm:t>
    </dgm:pt>
    <dgm:pt modelId="{8E03FB74-F54B-4610-A5A0-85C3D99BDD4F}">
      <dgm:prSet phldrT="[Text]" custT="1"/>
      <dgm:spPr/>
      <dgm:t>
        <a:bodyPr/>
        <a:lstStyle/>
        <a:p>
          <a:r>
            <a:rPr lang="en-AU" sz="1100" b="1" dirty="0" smtClean="0">
              <a:latin typeface="Calibri" pitchFamily="34" charset="0"/>
              <a:cs typeface="Calibri" pitchFamily="34" charset="0"/>
            </a:rPr>
            <a:t>De-Encapsulation</a:t>
          </a:r>
          <a:r>
            <a:rPr lang="en-AU" sz="1100" dirty="0" smtClean="0">
              <a:latin typeface="Calibri" pitchFamily="34" charset="0"/>
              <a:cs typeface="Calibri" pitchFamily="34" charset="0"/>
            </a:rPr>
            <a:t/>
          </a:r>
          <a:br>
            <a:rPr lang="en-AU" sz="1100" dirty="0" smtClean="0">
              <a:latin typeface="Calibri" pitchFamily="34" charset="0"/>
              <a:cs typeface="Calibri" pitchFamily="34" charset="0"/>
            </a:rPr>
          </a:br>
          <a:r>
            <a:rPr lang="en-AU" sz="1100" dirty="0" smtClean="0">
              <a:latin typeface="Calibri" pitchFamily="34" charset="0"/>
              <a:cs typeface="Calibri" pitchFamily="34" charset="0"/>
            </a:rPr>
            <a:t>Packets are stripped of headers and de-encapsulated</a:t>
          </a:r>
          <a:endParaRPr lang="en-US" sz="1100" dirty="0">
            <a:latin typeface="Calibri" pitchFamily="34" charset="0"/>
            <a:cs typeface="Calibri" pitchFamily="34" charset="0"/>
          </a:endParaRPr>
        </a:p>
      </dgm:t>
    </dgm:pt>
    <dgm:pt modelId="{AFC1EEC1-FAB5-4FF9-9EC7-D89C926DB8E6}" type="parTrans" cxnId="{77E862F7-F099-4A45-9B9C-6158BCD1EDDD}">
      <dgm:prSet/>
      <dgm:spPr/>
      <dgm:t>
        <a:bodyPr/>
        <a:lstStyle/>
        <a:p>
          <a:endParaRPr lang="en-US"/>
        </a:p>
      </dgm:t>
    </dgm:pt>
    <dgm:pt modelId="{354F79CE-78C8-4736-B393-AE5B896DB7C0}" type="sibTrans" cxnId="{77E862F7-F099-4A45-9B9C-6158BCD1EDDD}">
      <dgm:prSet/>
      <dgm:spPr/>
      <dgm:t>
        <a:bodyPr/>
        <a:lstStyle/>
        <a:p>
          <a:endParaRPr lang="en-US"/>
        </a:p>
      </dgm:t>
    </dgm:pt>
    <dgm:pt modelId="{8D24176D-F65C-4456-9EDF-686B8AD7E634}">
      <dgm:prSet phldrT="[Text]" custT="1"/>
      <dgm:spPr/>
      <dgm:t>
        <a:bodyPr/>
        <a:lstStyle/>
        <a:p>
          <a:r>
            <a:rPr lang="en-AU" sz="1100" b="1" dirty="0" smtClean="0">
              <a:latin typeface="Calibri" pitchFamily="34" charset="0"/>
              <a:cs typeface="Calibri" pitchFamily="34" charset="0"/>
            </a:rPr>
            <a:t>Encapsulation</a:t>
          </a:r>
          <a:r>
            <a:rPr lang="en-AU" sz="1100" dirty="0" smtClean="0">
              <a:latin typeface="Calibri" pitchFamily="34" charset="0"/>
              <a:cs typeface="Calibri" pitchFamily="34" charset="0"/>
            </a:rPr>
            <a:t/>
          </a:r>
          <a:br>
            <a:rPr lang="en-AU" sz="1100" dirty="0" smtClean="0">
              <a:latin typeface="Calibri" pitchFamily="34" charset="0"/>
              <a:cs typeface="Calibri" pitchFamily="34" charset="0"/>
            </a:rPr>
          </a:br>
          <a:r>
            <a:rPr lang="en-AU" sz="1100" dirty="0" smtClean="0">
              <a:latin typeface="Calibri" pitchFamily="34" charset="0"/>
              <a:cs typeface="Calibri" pitchFamily="34" charset="0"/>
            </a:rPr>
            <a:t>Wireless device encapsulates request in packets with headers and encrypts with WPA. Then sends the packet via Wi-Fi to the router.</a:t>
          </a:r>
          <a:endParaRPr lang="en-US" sz="1100" dirty="0">
            <a:latin typeface="Calibri" pitchFamily="34" charset="0"/>
            <a:cs typeface="Calibri" pitchFamily="34" charset="0"/>
          </a:endParaRPr>
        </a:p>
      </dgm:t>
    </dgm:pt>
    <dgm:pt modelId="{AB757EDD-035C-467C-A453-14BADF8E945E}" type="parTrans" cxnId="{86B09F67-B49D-4A9C-96CA-112FE60376A6}">
      <dgm:prSet/>
      <dgm:spPr/>
      <dgm:t>
        <a:bodyPr/>
        <a:lstStyle/>
        <a:p>
          <a:endParaRPr lang="en-US"/>
        </a:p>
      </dgm:t>
    </dgm:pt>
    <dgm:pt modelId="{64B1A910-C81F-4158-BA3A-AD91D71F0DF9}" type="sibTrans" cxnId="{86B09F67-B49D-4A9C-96CA-112FE60376A6}">
      <dgm:prSet/>
      <dgm:spPr/>
      <dgm:t>
        <a:bodyPr/>
        <a:lstStyle/>
        <a:p>
          <a:endParaRPr lang="en-US"/>
        </a:p>
      </dgm:t>
    </dgm:pt>
    <dgm:pt modelId="{3252AAA6-C83F-4006-A08A-D820D33A5EB2}">
      <dgm:prSet phldrT="[Text]" custT="1"/>
      <dgm:spPr/>
      <dgm:t>
        <a:bodyPr/>
        <a:lstStyle/>
        <a:p>
          <a:r>
            <a:rPr lang="en-AU" sz="1100" b="1" dirty="0" smtClean="0">
              <a:latin typeface="Calibri" pitchFamily="34" charset="0"/>
              <a:cs typeface="Calibri" pitchFamily="34" charset="0"/>
            </a:rPr>
            <a:t>De-Encapsulation</a:t>
          </a:r>
          <a:r>
            <a:rPr lang="en-AU" sz="1100" dirty="0" smtClean="0">
              <a:latin typeface="Calibri" pitchFamily="34" charset="0"/>
              <a:cs typeface="Calibri" pitchFamily="34" charset="0"/>
            </a:rPr>
            <a:t/>
          </a:r>
          <a:br>
            <a:rPr lang="en-AU" sz="1100" dirty="0" smtClean="0">
              <a:latin typeface="Calibri" pitchFamily="34" charset="0"/>
              <a:cs typeface="Calibri" pitchFamily="34" charset="0"/>
            </a:rPr>
          </a:br>
          <a:r>
            <a:rPr lang="en-AU" sz="1100" dirty="0" smtClean="0">
              <a:latin typeface="Calibri" pitchFamily="34" charset="0"/>
              <a:cs typeface="Calibri" pitchFamily="34" charset="0"/>
            </a:rPr>
            <a:t>The wireless device receives the broadcast, decrypts the packets, strips the headers, and plays the video stream.</a:t>
          </a:r>
          <a:endParaRPr lang="en-US" sz="1100" dirty="0">
            <a:latin typeface="Calibri" pitchFamily="34" charset="0"/>
            <a:cs typeface="Calibri" pitchFamily="34" charset="0"/>
          </a:endParaRPr>
        </a:p>
      </dgm:t>
    </dgm:pt>
    <dgm:pt modelId="{82D1ACBD-B0E2-4F67-A35E-D0035CA72161}" type="parTrans" cxnId="{D6A01D25-7388-4804-BB31-C7C74AC4A439}">
      <dgm:prSet/>
      <dgm:spPr/>
      <dgm:t>
        <a:bodyPr/>
        <a:lstStyle/>
        <a:p>
          <a:endParaRPr lang="en-US"/>
        </a:p>
      </dgm:t>
    </dgm:pt>
    <dgm:pt modelId="{B2210F88-45BD-4778-9BE7-28DE785BB2D1}" type="sibTrans" cxnId="{D6A01D25-7388-4804-BB31-C7C74AC4A439}">
      <dgm:prSet/>
      <dgm:spPr/>
      <dgm:t>
        <a:bodyPr/>
        <a:lstStyle/>
        <a:p>
          <a:endParaRPr lang="en-US"/>
        </a:p>
      </dgm:t>
    </dgm:pt>
    <dgm:pt modelId="{2D0454D6-2E44-4D23-A2E2-FDEAF6151B0B}" type="pres">
      <dgm:prSet presAssocID="{B3701229-A3A4-4AA2-9476-FEB812667E47}" presName="cycle" presStyleCnt="0">
        <dgm:presLayoutVars>
          <dgm:dir/>
          <dgm:resizeHandles val="exact"/>
        </dgm:presLayoutVars>
      </dgm:prSet>
      <dgm:spPr/>
    </dgm:pt>
    <dgm:pt modelId="{C42F19B6-5494-4A72-8404-232C20BE3997}" type="pres">
      <dgm:prSet presAssocID="{8A5E5F14-C122-4B88-850B-4EEC04B8781D}" presName="node" presStyleLbl="node1" presStyleIdx="0" presStyleCnt="10" custScaleX="125177">
        <dgm:presLayoutVars>
          <dgm:bulletEnabled val="1"/>
        </dgm:presLayoutVars>
      </dgm:prSet>
      <dgm:spPr/>
      <dgm:t>
        <a:bodyPr/>
        <a:lstStyle/>
        <a:p>
          <a:endParaRPr lang="en-US"/>
        </a:p>
      </dgm:t>
    </dgm:pt>
    <dgm:pt modelId="{D08C6494-458C-4160-BAF3-D57BD965B17F}" type="pres">
      <dgm:prSet presAssocID="{8F1980D3-B235-48D3-A1B9-25B30ED9E9F8}" presName="sibTrans" presStyleLbl="sibTrans2D1" presStyleIdx="0" presStyleCnt="10"/>
      <dgm:spPr/>
    </dgm:pt>
    <dgm:pt modelId="{40A0B877-5EB5-4935-84C0-7051ED2C1451}" type="pres">
      <dgm:prSet presAssocID="{8F1980D3-B235-48D3-A1B9-25B30ED9E9F8}" presName="connectorText" presStyleLbl="sibTrans2D1" presStyleIdx="0" presStyleCnt="10"/>
      <dgm:spPr/>
    </dgm:pt>
    <dgm:pt modelId="{28E76ACE-AA65-41D7-8F20-C5C9940B57FE}" type="pres">
      <dgm:prSet presAssocID="{8D24176D-F65C-4456-9EDF-686B8AD7E634}" presName="node" presStyleLbl="node1" presStyleIdx="1" presStyleCnt="10" custScaleX="210585" custScaleY="135446" custRadScaleRad="109482" custRadScaleInc="61168">
        <dgm:presLayoutVars>
          <dgm:bulletEnabled val="1"/>
        </dgm:presLayoutVars>
      </dgm:prSet>
      <dgm:spPr/>
      <dgm:t>
        <a:bodyPr/>
        <a:lstStyle/>
        <a:p>
          <a:endParaRPr lang="en-US"/>
        </a:p>
      </dgm:t>
    </dgm:pt>
    <dgm:pt modelId="{2A972513-8E24-412E-8326-90CEF0DADAC3}" type="pres">
      <dgm:prSet presAssocID="{64B1A910-C81F-4158-BA3A-AD91D71F0DF9}" presName="sibTrans" presStyleLbl="sibTrans2D1" presStyleIdx="1" presStyleCnt="10"/>
      <dgm:spPr/>
    </dgm:pt>
    <dgm:pt modelId="{D067BF90-D976-4F9E-846C-9A5C9E523731}" type="pres">
      <dgm:prSet presAssocID="{64B1A910-C81F-4158-BA3A-AD91D71F0DF9}" presName="connectorText" presStyleLbl="sibTrans2D1" presStyleIdx="1" presStyleCnt="10"/>
      <dgm:spPr/>
    </dgm:pt>
    <dgm:pt modelId="{2CE2C8FB-1FE7-44C8-8D45-68DCA29B4DF5}" type="pres">
      <dgm:prSet presAssocID="{9A007CE0-B458-485A-9473-B0A89AA784FB}" presName="node" presStyleLbl="node1" presStyleIdx="2" presStyleCnt="10" custScaleX="171558" custRadScaleRad="111164" custRadScaleInc="49580">
        <dgm:presLayoutVars>
          <dgm:bulletEnabled val="1"/>
        </dgm:presLayoutVars>
      </dgm:prSet>
      <dgm:spPr/>
      <dgm:t>
        <a:bodyPr/>
        <a:lstStyle/>
        <a:p>
          <a:endParaRPr lang="en-US"/>
        </a:p>
      </dgm:t>
    </dgm:pt>
    <dgm:pt modelId="{1EE36FF3-01E4-4F97-B742-9D7682A53790}" type="pres">
      <dgm:prSet presAssocID="{CEC424E4-B137-4E7D-9716-C4FAC7B60EA2}" presName="sibTrans" presStyleLbl="sibTrans2D1" presStyleIdx="2" presStyleCnt="10"/>
      <dgm:spPr/>
    </dgm:pt>
    <dgm:pt modelId="{FF6863F3-4915-4411-B32C-AB231708430A}" type="pres">
      <dgm:prSet presAssocID="{CEC424E4-B137-4E7D-9716-C4FAC7B60EA2}" presName="connectorText" presStyleLbl="sibTrans2D1" presStyleIdx="2" presStyleCnt="10"/>
      <dgm:spPr/>
    </dgm:pt>
    <dgm:pt modelId="{E02EAD1C-29D2-4568-B4EB-90C8F98D240D}" type="pres">
      <dgm:prSet presAssocID="{D5101786-07B9-4975-82B4-5830BDDB8377}" presName="node" presStyleLbl="node1" presStyleIdx="3" presStyleCnt="10" custScaleX="169652" custRadScaleRad="115873" custRadScaleInc="-2500">
        <dgm:presLayoutVars>
          <dgm:bulletEnabled val="1"/>
        </dgm:presLayoutVars>
      </dgm:prSet>
      <dgm:spPr/>
      <dgm:t>
        <a:bodyPr/>
        <a:lstStyle/>
        <a:p>
          <a:endParaRPr lang="en-US"/>
        </a:p>
      </dgm:t>
    </dgm:pt>
    <dgm:pt modelId="{A54DEC98-69E0-4CF8-B7B3-F3DAEC4EC291}" type="pres">
      <dgm:prSet presAssocID="{20657CED-EB40-4FA5-8A0B-B779C275B820}" presName="sibTrans" presStyleLbl="sibTrans2D1" presStyleIdx="3" presStyleCnt="10"/>
      <dgm:spPr/>
    </dgm:pt>
    <dgm:pt modelId="{4D132BBA-ACE8-44F1-BA68-2105AF935911}" type="pres">
      <dgm:prSet presAssocID="{20657CED-EB40-4FA5-8A0B-B779C275B820}" presName="connectorText" presStyleLbl="sibTrans2D1" presStyleIdx="3" presStyleCnt="10"/>
      <dgm:spPr/>
    </dgm:pt>
    <dgm:pt modelId="{06606ED7-31C1-4AF2-8BB8-81FC995C6993}" type="pres">
      <dgm:prSet presAssocID="{8E03FB74-F54B-4610-A5A0-85C3D99BDD4F}" presName="node" presStyleLbl="node1" presStyleIdx="4" presStyleCnt="10" custScaleX="143893" custRadScaleRad="119437" custRadScaleInc="-41618">
        <dgm:presLayoutVars>
          <dgm:bulletEnabled val="1"/>
        </dgm:presLayoutVars>
      </dgm:prSet>
      <dgm:spPr/>
      <dgm:t>
        <a:bodyPr/>
        <a:lstStyle/>
        <a:p>
          <a:endParaRPr lang="en-US"/>
        </a:p>
      </dgm:t>
    </dgm:pt>
    <dgm:pt modelId="{0D5E86EE-0995-4A0B-94B7-AD8D7E7A0585}" type="pres">
      <dgm:prSet presAssocID="{354F79CE-78C8-4736-B393-AE5B896DB7C0}" presName="sibTrans" presStyleLbl="sibTrans2D1" presStyleIdx="4" presStyleCnt="10"/>
      <dgm:spPr/>
    </dgm:pt>
    <dgm:pt modelId="{40CCA9A8-B093-4099-BDCC-444FA33D7F73}" type="pres">
      <dgm:prSet presAssocID="{354F79CE-78C8-4736-B393-AE5B896DB7C0}" presName="connectorText" presStyleLbl="sibTrans2D1" presStyleIdx="4" presStyleCnt="10"/>
      <dgm:spPr/>
    </dgm:pt>
    <dgm:pt modelId="{E7B2ECA5-5660-47D5-BC93-A4FF7C6CFE78}" type="pres">
      <dgm:prSet presAssocID="{C8A36209-59EA-4CDD-953F-75A821B11EE2}" presName="node" presStyleLbl="node1" presStyleIdx="5" presStyleCnt="10" custScaleX="183163">
        <dgm:presLayoutVars>
          <dgm:bulletEnabled val="1"/>
        </dgm:presLayoutVars>
      </dgm:prSet>
      <dgm:spPr/>
      <dgm:t>
        <a:bodyPr/>
        <a:lstStyle/>
        <a:p>
          <a:endParaRPr lang="en-US"/>
        </a:p>
      </dgm:t>
    </dgm:pt>
    <dgm:pt modelId="{3A91E592-7569-4104-8678-949F75037C9B}" type="pres">
      <dgm:prSet presAssocID="{76ED2FC4-DA0E-40A6-B7BE-2AF8881E7D57}" presName="sibTrans" presStyleLbl="sibTrans2D1" presStyleIdx="5" presStyleCnt="10"/>
      <dgm:spPr/>
    </dgm:pt>
    <dgm:pt modelId="{042E62AD-53C8-49C9-A4DC-80B61E3268C7}" type="pres">
      <dgm:prSet presAssocID="{76ED2FC4-DA0E-40A6-B7BE-2AF8881E7D57}" presName="connectorText" presStyleLbl="sibTrans2D1" presStyleIdx="5" presStyleCnt="10"/>
      <dgm:spPr/>
    </dgm:pt>
    <dgm:pt modelId="{C9171BF6-E019-409C-9FCB-DDFF317565C2}" type="pres">
      <dgm:prSet presAssocID="{A892C196-1560-49DB-B471-AB0B9D703B7C}" presName="node" presStyleLbl="node1" presStyleIdx="6" presStyleCnt="10" custScaleX="195211" custRadScaleRad="125691" custRadScaleInc="47684">
        <dgm:presLayoutVars>
          <dgm:bulletEnabled val="1"/>
        </dgm:presLayoutVars>
      </dgm:prSet>
      <dgm:spPr/>
      <dgm:t>
        <a:bodyPr/>
        <a:lstStyle/>
        <a:p>
          <a:endParaRPr lang="en-US"/>
        </a:p>
      </dgm:t>
    </dgm:pt>
    <dgm:pt modelId="{081A1A8A-A51E-4F5A-BEAE-B418AD97547C}" type="pres">
      <dgm:prSet presAssocID="{3D38097D-6045-4C82-9877-BE2FECD33DF7}" presName="sibTrans" presStyleLbl="sibTrans2D1" presStyleIdx="6" presStyleCnt="10"/>
      <dgm:spPr/>
    </dgm:pt>
    <dgm:pt modelId="{EF330B49-2AD2-46A3-9D78-CC3EACD78CCE}" type="pres">
      <dgm:prSet presAssocID="{3D38097D-6045-4C82-9877-BE2FECD33DF7}" presName="connectorText" presStyleLbl="sibTrans2D1" presStyleIdx="6" presStyleCnt="10"/>
      <dgm:spPr/>
    </dgm:pt>
    <dgm:pt modelId="{5EFDB70A-85A2-4D4E-BEA3-54D44DD1A490}" type="pres">
      <dgm:prSet presAssocID="{45C4327D-A7C8-4CCD-9F62-77428E819E00}" presName="node" presStyleLbl="node1" presStyleIdx="7" presStyleCnt="10" custScaleX="223584" custRadScaleRad="131916" custRadScaleInc="200">
        <dgm:presLayoutVars>
          <dgm:bulletEnabled val="1"/>
        </dgm:presLayoutVars>
      </dgm:prSet>
      <dgm:spPr/>
      <dgm:t>
        <a:bodyPr/>
        <a:lstStyle/>
        <a:p>
          <a:endParaRPr lang="en-US"/>
        </a:p>
      </dgm:t>
    </dgm:pt>
    <dgm:pt modelId="{C9D6828F-9EAE-4D0E-BEBD-CCD9093C0FFA}" type="pres">
      <dgm:prSet presAssocID="{1F39754D-B428-4EBF-B7B5-B7A8FE2DD987}" presName="sibTrans" presStyleLbl="sibTrans2D1" presStyleIdx="7" presStyleCnt="10"/>
      <dgm:spPr/>
    </dgm:pt>
    <dgm:pt modelId="{983748C8-B9F0-4CF8-B542-29145D9C84C5}" type="pres">
      <dgm:prSet presAssocID="{1F39754D-B428-4EBF-B7B5-B7A8FE2DD987}" presName="connectorText" presStyleLbl="sibTrans2D1" presStyleIdx="7" presStyleCnt="10"/>
      <dgm:spPr/>
    </dgm:pt>
    <dgm:pt modelId="{59CAC546-F78C-4524-9307-7A75AC683126}" type="pres">
      <dgm:prSet presAssocID="{C0973C9B-A8EE-419A-9A60-32C2E80F13AD}" presName="node" presStyleLbl="node1" presStyleIdx="8" presStyleCnt="10" custScaleX="172754" custScaleY="129891" custRadScaleRad="129079" custRadScaleInc="-47362">
        <dgm:presLayoutVars>
          <dgm:bulletEnabled val="1"/>
        </dgm:presLayoutVars>
      </dgm:prSet>
      <dgm:spPr/>
      <dgm:t>
        <a:bodyPr/>
        <a:lstStyle/>
        <a:p>
          <a:endParaRPr lang="en-US"/>
        </a:p>
      </dgm:t>
    </dgm:pt>
    <dgm:pt modelId="{43815A8F-726F-4A7E-985C-8CCB9EE4CA37}" type="pres">
      <dgm:prSet presAssocID="{AC168E21-CEC0-45AF-90CE-7115BD9E63E0}" presName="sibTrans" presStyleLbl="sibTrans2D1" presStyleIdx="8" presStyleCnt="10"/>
      <dgm:spPr/>
    </dgm:pt>
    <dgm:pt modelId="{AF754433-8779-45E1-82E7-4F76B0A92C33}" type="pres">
      <dgm:prSet presAssocID="{AC168E21-CEC0-45AF-90CE-7115BD9E63E0}" presName="connectorText" presStyleLbl="sibTrans2D1" presStyleIdx="8" presStyleCnt="10"/>
      <dgm:spPr/>
    </dgm:pt>
    <dgm:pt modelId="{3F5502E7-0E19-4800-8205-335B33EC3AA4}" type="pres">
      <dgm:prSet presAssocID="{3252AAA6-C83F-4006-A08A-D820D33A5EB2}" presName="node" presStyleLbl="node1" presStyleIdx="9" presStyleCnt="10" custScaleX="200785" custScaleY="135446" custRadScaleRad="105062" custRadScaleInc="-31486">
        <dgm:presLayoutVars>
          <dgm:bulletEnabled val="1"/>
        </dgm:presLayoutVars>
      </dgm:prSet>
      <dgm:spPr/>
      <dgm:t>
        <a:bodyPr/>
        <a:lstStyle/>
        <a:p>
          <a:endParaRPr lang="en-US"/>
        </a:p>
      </dgm:t>
    </dgm:pt>
    <dgm:pt modelId="{FA6704CC-188E-449F-982A-358B4EBCA43B}" type="pres">
      <dgm:prSet presAssocID="{B2210F88-45BD-4778-9BE7-28DE785BB2D1}" presName="sibTrans" presStyleLbl="sibTrans2D1" presStyleIdx="9" presStyleCnt="10"/>
      <dgm:spPr/>
    </dgm:pt>
    <dgm:pt modelId="{FE09C9DE-C2FB-4639-A089-DB46B4B51DFF}" type="pres">
      <dgm:prSet presAssocID="{B2210F88-45BD-4778-9BE7-28DE785BB2D1}" presName="connectorText" presStyleLbl="sibTrans2D1" presStyleIdx="9" presStyleCnt="10"/>
      <dgm:spPr/>
    </dgm:pt>
  </dgm:ptLst>
  <dgm:cxnLst>
    <dgm:cxn modelId="{FDFC1732-F799-427A-9F2C-F6883754E4CF}" type="presOf" srcId="{1F39754D-B428-4EBF-B7B5-B7A8FE2DD987}" destId="{983748C8-B9F0-4CF8-B542-29145D9C84C5}" srcOrd="1" destOrd="0" presId="urn:microsoft.com/office/officeart/2005/8/layout/cycle2"/>
    <dgm:cxn modelId="{86B09F67-B49D-4A9C-96CA-112FE60376A6}" srcId="{B3701229-A3A4-4AA2-9476-FEB812667E47}" destId="{8D24176D-F65C-4456-9EDF-686B8AD7E634}" srcOrd="1" destOrd="0" parTransId="{AB757EDD-035C-467C-A453-14BADF8E945E}" sibTransId="{64B1A910-C81F-4158-BA3A-AD91D71F0DF9}"/>
    <dgm:cxn modelId="{5C8AE584-AD91-432D-B986-6055ACF9392C}" srcId="{B3701229-A3A4-4AA2-9476-FEB812667E47}" destId="{C0973C9B-A8EE-419A-9A60-32C2E80F13AD}" srcOrd="8" destOrd="0" parTransId="{142E2A41-3339-4E2F-8C62-E6492BE99EBE}" sibTransId="{AC168E21-CEC0-45AF-90CE-7115BD9E63E0}"/>
    <dgm:cxn modelId="{D59718B4-4D87-40CF-B795-B8B9ADC12823}" type="presOf" srcId="{354F79CE-78C8-4736-B393-AE5B896DB7C0}" destId="{40CCA9A8-B093-4099-BDCC-444FA33D7F73}" srcOrd="1" destOrd="0" presId="urn:microsoft.com/office/officeart/2005/8/layout/cycle2"/>
    <dgm:cxn modelId="{EBD13A11-9076-4F3F-B730-7E574F96D896}" type="presOf" srcId="{20657CED-EB40-4FA5-8A0B-B779C275B820}" destId="{A54DEC98-69E0-4CF8-B7B3-F3DAEC4EC291}" srcOrd="0" destOrd="0" presId="urn:microsoft.com/office/officeart/2005/8/layout/cycle2"/>
    <dgm:cxn modelId="{7CCB0462-C255-4E16-A7A2-D3BA8B03C297}" type="presOf" srcId="{1F39754D-B428-4EBF-B7B5-B7A8FE2DD987}" destId="{C9D6828F-9EAE-4D0E-BEBD-CCD9093C0FFA}" srcOrd="0" destOrd="0" presId="urn:microsoft.com/office/officeart/2005/8/layout/cycle2"/>
    <dgm:cxn modelId="{551D15C7-4E44-4219-B56E-31731128B686}" srcId="{B3701229-A3A4-4AA2-9476-FEB812667E47}" destId="{45C4327D-A7C8-4CCD-9F62-77428E819E00}" srcOrd="7" destOrd="0" parTransId="{AA9BB934-3A9F-494F-9DA7-817D33754297}" sibTransId="{1F39754D-B428-4EBF-B7B5-B7A8FE2DD987}"/>
    <dgm:cxn modelId="{8A38A7B1-A15B-40D7-9090-1EDA159CD797}" type="presOf" srcId="{A892C196-1560-49DB-B471-AB0B9D703B7C}" destId="{C9171BF6-E019-409C-9FCB-DDFF317565C2}" srcOrd="0" destOrd="0" presId="urn:microsoft.com/office/officeart/2005/8/layout/cycle2"/>
    <dgm:cxn modelId="{273B9502-FD41-42BD-B632-17C927D6DE6F}" type="presOf" srcId="{AC168E21-CEC0-45AF-90CE-7115BD9E63E0}" destId="{43815A8F-726F-4A7E-985C-8CCB9EE4CA37}" srcOrd="0" destOrd="0" presId="urn:microsoft.com/office/officeart/2005/8/layout/cycle2"/>
    <dgm:cxn modelId="{DE1B9160-4E52-4AE9-B0A8-6A535960FB78}" type="presOf" srcId="{AC168E21-CEC0-45AF-90CE-7115BD9E63E0}" destId="{AF754433-8779-45E1-82E7-4F76B0A92C33}" srcOrd="1" destOrd="0" presId="urn:microsoft.com/office/officeart/2005/8/layout/cycle2"/>
    <dgm:cxn modelId="{032BEC32-7F54-42D9-B753-D15015334813}" type="presOf" srcId="{64B1A910-C81F-4158-BA3A-AD91D71F0DF9}" destId="{2A972513-8E24-412E-8326-90CEF0DADAC3}" srcOrd="0" destOrd="0" presId="urn:microsoft.com/office/officeart/2005/8/layout/cycle2"/>
    <dgm:cxn modelId="{84A55097-DD70-41A4-AED2-E8A957D56137}" srcId="{B3701229-A3A4-4AA2-9476-FEB812667E47}" destId="{A892C196-1560-49DB-B471-AB0B9D703B7C}" srcOrd="6" destOrd="0" parTransId="{4222BB47-4943-4880-97C0-554C2B20AB09}" sibTransId="{3D38097D-6045-4C82-9877-BE2FECD33DF7}"/>
    <dgm:cxn modelId="{027C5DBA-CBD2-4FD3-9B33-970E0FB3593A}" type="presOf" srcId="{8A5E5F14-C122-4B88-850B-4EEC04B8781D}" destId="{C42F19B6-5494-4A72-8404-232C20BE3997}" srcOrd="0" destOrd="0" presId="urn:microsoft.com/office/officeart/2005/8/layout/cycle2"/>
    <dgm:cxn modelId="{74909C9B-95FF-43AC-9825-82241D1EDDDC}" type="presOf" srcId="{64B1A910-C81F-4158-BA3A-AD91D71F0DF9}" destId="{D067BF90-D976-4F9E-846C-9A5C9E523731}" srcOrd="1" destOrd="0" presId="urn:microsoft.com/office/officeart/2005/8/layout/cycle2"/>
    <dgm:cxn modelId="{DCBE2861-7473-48D4-B189-639DACA3843E}" type="presOf" srcId="{CEC424E4-B137-4E7D-9716-C4FAC7B60EA2}" destId="{FF6863F3-4915-4411-B32C-AB231708430A}" srcOrd="1" destOrd="0" presId="urn:microsoft.com/office/officeart/2005/8/layout/cycle2"/>
    <dgm:cxn modelId="{CBBFF2E7-74A6-413B-A165-5D81009E7CDA}" type="presOf" srcId="{3252AAA6-C83F-4006-A08A-D820D33A5EB2}" destId="{3F5502E7-0E19-4800-8205-335B33EC3AA4}" srcOrd="0" destOrd="0" presId="urn:microsoft.com/office/officeart/2005/8/layout/cycle2"/>
    <dgm:cxn modelId="{037B44BC-1735-413D-A820-0577467EBA1F}" type="presOf" srcId="{3D38097D-6045-4C82-9877-BE2FECD33DF7}" destId="{081A1A8A-A51E-4F5A-BEAE-B418AD97547C}" srcOrd="0" destOrd="0" presId="urn:microsoft.com/office/officeart/2005/8/layout/cycle2"/>
    <dgm:cxn modelId="{77E862F7-F099-4A45-9B9C-6158BCD1EDDD}" srcId="{B3701229-A3A4-4AA2-9476-FEB812667E47}" destId="{8E03FB74-F54B-4610-A5A0-85C3D99BDD4F}" srcOrd="4" destOrd="0" parTransId="{AFC1EEC1-FAB5-4FF9-9EC7-D89C926DB8E6}" sibTransId="{354F79CE-78C8-4736-B393-AE5B896DB7C0}"/>
    <dgm:cxn modelId="{3147CAA2-600C-4160-B7F8-36F9B1A02358}" type="presOf" srcId="{9A007CE0-B458-485A-9473-B0A89AA784FB}" destId="{2CE2C8FB-1FE7-44C8-8D45-68DCA29B4DF5}" srcOrd="0" destOrd="0" presId="urn:microsoft.com/office/officeart/2005/8/layout/cycle2"/>
    <dgm:cxn modelId="{D6A01D25-7388-4804-BB31-C7C74AC4A439}" srcId="{B3701229-A3A4-4AA2-9476-FEB812667E47}" destId="{3252AAA6-C83F-4006-A08A-D820D33A5EB2}" srcOrd="9" destOrd="0" parTransId="{82D1ACBD-B0E2-4F67-A35E-D0035CA72161}" sibTransId="{B2210F88-45BD-4778-9BE7-28DE785BB2D1}"/>
    <dgm:cxn modelId="{3E1B73BA-ABEE-44E5-BF60-D98C684E1123}" srcId="{B3701229-A3A4-4AA2-9476-FEB812667E47}" destId="{D5101786-07B9-4975-82B4-5830BDDB8377}" srcOrd="3" destOrd="0" parTransId="{5AD1DE69-0A49-4738-BD1F-AB2FA2090F74}" sibTransId="{20657CED-EB40-4FA5-8A0B-B779C275B820}"/>
    <dgm:cxn modelId="{F3A711BE-10E6-46C3-906B-CF50BACEF77D}" type="presOf" srcId="{20657CED-EB40-4FA5-8A0B-B779C275B820}" destId="{4D132BBA-ACE8-44F1-BA68-2105AF935911}" srcOrd="1" destOrd="0" presId="urn:microsoft.com/office/officeart/2005/8/layout/cycle2"/>
    <dgm:cxn modelId="{147EC4E9-AE97-4F91-8CAE-559062E4599B}" type="presOf" srcId="{B3701229-A3A4-4AA2-9476-FEB812667E47}" destId="{2D0454D6-2E44-4D23-A2E2-FDEAF6151B0B}" srcOrd="0" destOrd="0" presId="urn:microsoft.com/office/officeart/2005/8/layout/cycle2"/>
    <dgm:cxn modelId="{DBB012D4-36BA-4373-9A72-654AC316897B}" type="presOf" srcId="{C0973C9B-A8EE-419A-9A60-32C2E80F13AD}" destId="{59CAC546-F78C-4524-9307-7A75AC683126}" srcOrd="0" destOrd="0" presId="urn:microsoft.com/office/officeart/2005/8/layout/cycle2"/>
    <dgm:cxn modelId="{48C34BC5-406E-455A-B3EB-3F4C0BAAA225}" type="presOf" srcId="{B2210F88-45BD-4778-9BE7-28DE785BB2D1}" destId="{FA6704CC-188E-449F-982A-358B4EBCA43B}" srcOrd="0" destOrd="0" presId="urn:microsoft.com/office/officeart/2005/8/layout/cycle2"/>
    <dgm:cxn modelId="{0FC34FBB-4843-4CB3-8671-396E937A129C}" type="presOf" srcId="{8F1980D3-B235-48D3-A1B9-25B30ED9E9F8}" destId="{D08C6494-458C-4160-BAF3-D57BD965B17F}" srcOrd="0" destOrd="0" presId="urn:microsoft.com/office/officeart/2005/8/layout/cycle2"/>
    <dgm:cxn modelId="{69E2D937-9EBC-4B0E-8FD4-302CB60692C4}" type="presOf" srcId="{D5101786-07B9-4975-82B4-5830BDDB8377}" destId="{E02EAD1C-29D2-4568-B4EB-90C8F98D240D}" srcOrd="0" destOrd="0" presId="urn:microsoft.com/office/officeart/2005/8/layout/cycle2"/>
    <dgm:cxn modelId="{7A8D1A59-D044-4E2B-8426-FBEF50E9777A}" type="presOf" srcId="{76ED2FC4-DA0E-40A6-B7BE-2AF8881E7D57}" destId="{042E62AD-53C8-49C9-A4DC-80B61E3268C7}" srcOrd="1" destOrd="0" presId="urn:microsoft.com/office/officeart/2005/8/layout/cycle2"/>
    <dgm:cxn modelId="{563B49DB-9B4D-4DB3-8BF0-07C7A53D4B61}" srcId="{B3701229-A3A4-4AA2-9476-FEB812667E47}" destId="{9A007CE0-B458-485A-9473-B0A89AA784FB}" srcOrd="2" destOrd="0" parTransId="{B1F45F33-E496-4D32-898C-BBE1EB7BA1EE}" sibTransId="{CEC424E4-B137-4E7D-9716-C4FAC7B60EA2}"/>
    <dgm:cxn modelId="{FE4A324B-47BA-44F3-AAB1-D781DECA1F43}" type="presOf" srcId="{8F1980D3-B235-48D3-A1B9-25B30ED9E9F8}" destId="{40A0B877-5EB5-4935-84C0-7051ED2C1451}" srcOrd="1" destOrd="0" presId="urn:microsoft.com/office/officeart/2005/8/layout/cycle2"/>
    <dgm:cxn modelId="{B0DD7EA4-C5E4-4A67-8D52-A85F7F2B3F1C}" srcId="{B3701229-A3A4-4AA2-9476-FEB812667E47}" destId="{C8A36209-59EA-4CDD-953F-75A821B11EE2}" srcOrd="5" destOrd="0" parTransId="{B6AFF416-33E9-4867-A6C3-E4454556C9E3}" sibTransId="{76ED2FC4-DA0E-40A6-B7BE-2AF8881E7D57}"/>
    <dgm:cxn modelId="{49B5994F-BCDB-4069-9E41-4603FA67CE6E}" type="presOf" srcId="{8D24176D-F65C-4456-9EDF-686B8AD7E634}" destId="{28E76ACE-AA65-41D7-8F20-C5C9940B57FE}" srcOrd="0" destOrd="0" presId="urn:microsoft.com/office/officeart/2005/8/layout/cycle2"/>
    <dgm:cxn modelId="{7E819FCA-8125-4B82-9D3E-2EB82A310A1E}" srcId="{B3701229-A3A4-4AA2-9476-FEB812667E47}" destId="{8A5E5F14-C122-4B88-850B-4EEC04B8781D}" srcOrd="0" destOrd="0" parTransId="{F5D67F84-9271-481C-91D8-4BE220D50D8F}" sibTransId="{8F1980D3-B235-48D3-A1B9-25B30ED9E9F8}"/>
    <dgm:cxn modelId="{A67DAC1F-EE6B-4A61-91B7-A9DEBE11FA23}" type="presOf" srcId="{45C4327D-A7C8-4CCD-9F62-77428E819E00}" destId="{5EFDB70A-85A2-4D4E-BEA3-54D44DD1A490}" srcOrd="0" destOrd="0" presId="urn:microsoft.com/office/officeart/2005/8/layout/cycle2"/>
    <dgm:cxn modelId="{4B0A7300-0158-4EC2-AFF8-E29E59E34ED4}" type="presOf" srcId="{CEC424E4-B137-4E7D-9716-C4FAC7B60EA2}" destId="{1EE36FF3-01E4-4F97-B742-9D7682A53790}" srcOrd="0" destOrd="0" presId="urn:microsoft.com/office/officeart/2005/8/layout/cycle2"/>
    <dgm:cxn modelId="{230A26B3-31FC-4A67-80EE-BDAC3446E9C7}" type="presOf" srcId="{8E03FB74-F54B-4610-A5A0-85C3D99BDD4F}" destId="{06606ED7-31C1-4AF2-8BB8-81FC995C6993}" srcOrd="0" destOrd="0" presId="urn:microsoft.com/office/officeart/2005/8/layout/cycle2"/>
    <dgm:cxn modelId="{20012C68-4BC9-4E34-A0B1-DCBE7FF23028}" type="presOf" srcId="{C8A36209-59EA-4CDD-953F-75A821B11EE2}" destId="{E7B2ECA5-5660-47D5-BC93-A4FF7C6CFE78}" srcOrd="0" destOrd="0" presId="urn:microsoft.com/office/officeart/2005/8/layout/cycle2"/>
    <dgm:cxn modelId="{82F0CF3C-B2F0-4EA1-A66B-85860893D0B5}" type="presOf" srcId="{76ED2FC4-DA0E-40A6-B7BE-2AF8881E7D57}" destId="{3A91E592-7569-4104-8678-949F75037C9B}" srcOrd="0" destOrd="0" presId="urn:microsoft.com/office/officeart/2005/8/layout/cycle2"/>
    <dgm:cxn modelId="{AFCC5E62-CE9A-4697-ABE2-F85D93DF49CC}" type="presOf" srcId="{B2210F88-45BD-4778-9BE7-28DE785BB2D1}" destId="{FE09C9DE-C2FB-4639-A089-DB46B4B51DFF}" srcOrd="1" destOrd="0" presId="urn:microsoft.com/office/officeart/2005/8/layout/cycle2"/>
    <dgm:cxn modelId="{85CAEFF2-807D-4E9D-BACA-F051EA3CCAC8}" type="presOf" srcId="{354F79CE-78C8-4736-B393-AE5B896DB7C0}" destId="{0D5E86EE-0995-4A0B-94B7-AD8D7E7A0585}" srcOrd="0" destOrd="0" presId="urn:microsoft.com/office/officeart/2005/8/layout/cycle2"/>
    <dgm:cxn modelId="{812C7B1A-AF16-4899-A7D2-6C694CC6BC45}" type="presOf" srcId="{3D38097D-6045-4C82-9877-BE2FECD33DF7}" destId="{EF330B49-2AD2-46A3-9D78-CC3EACD78CCE}" srcOrd="1" destOrd="0" presId="urn:microsoft.com/office/officeart/2005/8/layout/cycle2"/>
    <dgm:cxn modelId="{431D5574-25F2-4F1A-8AF9-0E5E2EF01A85}" type="presParOf" srcId="{2D0454D6-2E44-4D23-A2E2-FDEAF6151B0B}" destId="{C42F19B6-5494-4A72-8404-232C20BE3997}" srcOrd="0" destOrd="0" presId="urn:microsoft.com/office/officeart/2005/8/layout/cycle2"/>
    <dgm:cxn modelId="{E7DCDEC2-66B4-4E0E-89F5-11B74572D718}" type="presParOf" srcId="{2D0454D6-2E44-4D23-A2E2-FDEAF6151B0B}" destId="{D08C6494-458C-4160-BAF3-D57BD965B17F}" srcOrd="1" destOrd="0" presId="urn:microsoft.com/office/officeart/2005/8/layout/cycle2"/>
    <dgm:cxn modelId="{71C2A0BC-39FF-4F1E-A136-97B62DD2941D}" type="presParOf" srcId="{D08C6494-458C-4160-BAF3-D57BD965B17F}" destId="{40A0B877-5EB5-4935-84C0-7051ED2C1451}" srcOrd="0" destOrd="0" presId="urn:microsoft.com/office/officeart/2005/8/layout/cycle2"/>
    <dgm:cxn modelId="{EB22D231-2B9F-4305-891C-222A1769CB07}" type="presParOf" srcId="{2D0454D6-2E44-4D23-A2E2-FDEAF6151B0B}" destId="{28E76ACE-AA65-41D7-8F20-C5C9940B57FE}" srcOrd="2" destOrd="0" presId="urn:microsoft.com/office/officeart/2005/8/layout/cycle2"/>
    <dgm:cxn modelId="{041C6D75-0B17-4887-874D-13BD4FD9C3E5}" type="presParOf" srcId="{2D0454D6-2E44-4D23-A2E2-FDEAF6151B0B}" destId="{2A972513-8E24-412E-8326-90CEF0DADAC3}" srcOrd="3" destOrd="0" presId="urn:microsoft.com/office/officeart/2005/8/layout/cycle2"/>
    <dgm:cxn modelId="{58E5A08A-2583-434D-89A4-AFAAFBD42A58}" type="presParOf" srcId="{2A972513-8E24-412E-8326-90CEF0DADAC3}" destId="{D067BF90-D976-4F9E-846C-9A5C9E523731}" srcOrd="0" destOrd="0" presId="urn:microsoft.com/office/officeart/2005/8/layout/cycle2"/>
    <dgm:cxn modelId="{42205AB2-8EC5-49C4-8D71-82117F66B306}" type="presParOf" srcId="{2D0454D6-2E44-4D23-A2E2-FDEAF6151B0B}" destId="{2CE2C8FB-1FE7-44C8-8D45-68DCA29B4DF5}" srcOrd="4" destOrd="0" presId="urn:microsoft.com/office/officeart/2005/8/layout/cycle2"/>
    <dgm:cxn modelId="{6950C6BC-E228-404F-B6C2-C1659B1E05AF}" type="presParOf" srcId="{2D0454D6-2E44-4D23-A2E2-FDEAF6151B0B}" destId="{1EE36FF3-01E4-4F97-B742-9D7682A53790}" srcOrd="5" destOrd="0" presId="urn:microsoft.com/office/officeart/2005/8/layout/cycle2"/>
    <dgm:cxn modelId="{7B765ADF-EE4A-4C3B-9DFC-E3A099500357}" type="presParOf" srcId="{1EE36FF3-01E4-4F97-B742-9D7682A53790}" destId="{FF6863F3-4915-4411-B32C-AB231708430A}" srcOrd="0" destOrd="0" presId="urn:microsoft.com/office/officeart/2005/8/layout/cycle2"/>
    <dgm:cxn modelId="{ADA3B543-9939-4456-929E-7CE7097E341E}" type="presParOf" srcId="{2D0454D6-2E44-4D23-A2E2-FDEAF6151B0B}" destId="{E02EAD1C-29D2-4568-B4EB-90C8F98D240D}" srcOrd="6" destOrd="0" presId="urn:microsoft.com/office/officeart/2005/8/layout/cycle2"/>
    <dgm:cxn modelId="{28516260-C877-4550-A5EB-2DDA40F08CFE}" type="presParOf" srcId="{2D0454D6-2E44-4D23-A2E2-FDEAF6151B0B}" destId="{A54DEC98-69E0-4CF8-B7B3-F3DAEC4EC291}" srcOrd="7" destOrd="0" presId="urn:microsoft.com/office/officeart/2005/8/layout/cycle2"/>
    <dgm:cxn modelId="{FB260520-25B3-4E10-AA55-DDF9314016BA}" type="presParOf" srcId="{A54DEC98-69E0-4CF8-B7B3-F3DAEC4EC291}" destId="{4D132BBA-ACE8-44F1-BA68-2105AF935911}" srcOrd="0" destOrd="0" presId="urn:microsoft.com/office/officeart/2005/8/layout/cycle2"/>
    <dgm:cxn modelId="{96EFE0F8-2D60-4256-A919-D54C8AB9EC3E}" type="presParOf" srcId="{2D0454D6-2E44-4D23-A2E2-FDEAF6151B0B}" destId="{06606ED7-31C1-4AF2-8BB8-81FC995C6993}" srcOrd="8" destOrd="0" presId="urn:microsoft.com/office/officeart/2005/8/layout/cycle2"/>
    <dgm:cxn modelId="{4F1CDF63-6023-41A0-966A-0A403616DF5E}" type="presParOf" srcId="{2D0454D6-2E44-4D23-A2E2-FDEAF6151B0B}" destId="{0D5E86EE-0995-4A0B-94B7-AD8D7E7A0585}" srcOrd="9" destOrd="0" presId="urn:microsoft.com/office/officeart/2005/8/layout/cycle2"/>
    <dgm:cxn modelId="{A55A8392-95D7-4606-8490-86F9083A50B0}" type="presParOf" srcId="{0D5E86EE-0995-4A0B-94B7-AD8D7E7A0585}" destId="{40CCA9A8-B093-4099-BDCC-444FA33D7F73}" srcOrd="0" destOrd="0" presId="urn:microsoft.com/office/officeart/2005/8/layout/cycle2"/>
    <dgm:cxn modelId="{9F4CF68E-0F30-4DE4-9C6F-D4CEDDD99B88}" type="presParOf" srcId="{2D0454D6-2E44-4D23-A2E2-FDEAF6151B0B}" destId="{E7B2ECA5-5660-47D5-BC93-A4FF7C6CFE78}" srcOrd="10" destOrd="0" presId="urn:microsoft.com/office/officeart/2005/8/layout/cycle2"/>
    <dgm:cxn modelId="{8B325681-B344-4C36-8F6D-DD8CFADC4042}" type="presParOf" srcId="{2D0454D6-2E44-4D23-A2E2-FDEAF6151B0B}" destId="{3A91E592-7569-4104-8678-949F75037C9B}" srcOrd="11" destOrd="0" presId="urn:microsoft.com/office/officeart/2005/8/layout/cycle2"/>
    <dgm:cxn modelId="{14FEDDEF-75F1-4E07-BD24-10AAC40BC8EB}" type="presParOf" srcId="{3A91E592-7569-4104-8678-949F75037C9B}" destId="{042E62AD-53C8-49C9-A4DC-80B61E3268C7}" srcOrd="0" destOrd="0" presId="urn:microsoft.com/office/officeart/2005/8/layout/cycle2"/>
    <dgm:cxn modelId="{5CF9C54B-772A-4361-9B38-1A9A08B0BC6E}" type="presParOf" srcId="{2D0454D6-2E44-4D23-A2E2-FDEAF6151B0B}" destId="{C9171BF6-E019-409C-9FCB-DDFF317565C2}" srcOrd="12" destOrd="0" presId="urn:microsoft.com/office/officeart/2005/8/layout/cycle2"/>
    <dgm:cxn modelId="{7E04C4B5-3781-44E9-A74F-3FB2A0311391}" type="presParOf" srcId="{2D0454D6-2E44-4D23-A2E2-FDEAF6151B0B}" destId="{081A1A8A-A51E-4F5A-BEAE-B418AD97547C}" srcOrd="13" destOrd="0" presId="urn:microsoft.com/office/officeart/2005/8/layout/cycle2"/>
    <dgm:cxn modelId="{341C1208-ABFF-48FE-BDE1-B04527E2933B}" type="presParOf" srcId="{081A1A8A-A51E-4F5A-BEAE-B418AD97547C}" destId="{EF330B49-2AD2-46A3-9D78-CC3EACD78CCE}" srcOrd="0" destOrd="0" presId="urn:microsoft.com/office/officeart/2005/8/layout/cycle2"/>
    <dgm:cxn modelId="{FA3802A8-71DD-4161-9AA3-04F7B362052C}" type="presParOf" srcId="{2D0454D6-2E44-4D23-A2E2-FDEAF6151B0B}" destId="{5EFDB70A-85A2-4D4E-BEA3-54D44DD1A490}" srcOrd="14" destOrd="0" presId="urn:microsoft.com/office/officeart/2005/8/layout/cycle2"/>
    <dgm:cxn modelId="{13971CE0-4352-474C-ABF9-2A4156F76F11}" type="presParOf" srcId="{2D0454D6-2E44-4D23-A2E2-FDEAF6151B0B}" destId="{C9D6828F-9EAE-4D0E-BEBD-CCD9093C0FFA}" srcOrd="15" destOrd="0" presId="urn:microsoft.com/office/officeart/2005/8/layout/cycle2"/>
    <dgm:cxn modelId="{28627317-8121-468D-B5C6-97D579EBDEEC}" type="presParOf" srcId="{C9D6828F-9EAE-4D0E-BEBD-CCD9093C0FFA}" destId="{983748C8-B9F0-4CF8-B542-29145D9C84C5}" srcOrd="0" destOrd="0" presId="urn:microsoft.com/office/officeart/2005/8/layout/cycle2"/>
    <dgm:cxn modelId="{0E70B1AE-5A57-4189-A4D6-D7E21B2BE731}" type="presParOf" srcId="{2D0454D6-2E44-4D23-A2E2-FDEAF6151B0B}" destId="{59CAC546-F78C-4524-9307-7A75AC683126}" srcOrd="16" destOrd="0" presId="urn:microsoft.com/office/officeart/2005/8/layout/cycle2"/>
    <dgm:cxn modelId="{A0293F56-03F6-4659-B9DB-D03C452D4A16}" type="presParOf" srcId="{2D0454D6-2E44-4D23-A2E2-FDEAF6151B0B}" destId="{43815A8F-726F-4A7E-985C-8CCB9EE4CA37}" srcOrd="17" destOrd="0" presId="urn:microsoft.com/office/officeart/2005/8/layout/cycle2"/>
    <dgm:cxn modelId="{CCD90487-4577-4905-A47F-4608D9482CF5}" type="presParOf" srcId="{43815A8F-726F-4A7E-985C-8CCB9EE4CA37}" destId="{AF754433-8779-45E1-82E7-4F76B0A92C33}" srcOrd="0" destOrd="0" presId="urn:microsoft.com/office/officeart/2005/8/layout/cycle2"/>
    <dgm:cxn modelId="{9416185B-6623-4DA1-A434-0A5A4E9003D6}" type="presParOf" srcId="{2D0454D6-2E44-4D23-A2E2-FDEAF6151B0B}" destId="{3F5502E7-0E19-4800-8205-335B33EC3AA4}" srcOrd="18" destOrd="0" presId="urn:microsoft.com/office/officeart/2005/8/layout/cycle2"/>
    <dgm:cxn modelId="{5ACDC943-3DB8-4AB9-92FD-11BDAAF833AD}" type="presParOf" srcId="{2D0454D6-2E44-4D23-A2E2-FDEAF6151B0B}" destId="{FA6704CC-188E-449F-982A-358B4EBCA43B}" srcOrd="19" destOrd="0" presId="urn:microsoft.com/office/officeart/2005/8/layout/cycle2"/>
    <dgm:cxn modelId="{A5CAA5D4-98AB-403B-8277-7E49F6C22CC1}" type="presParOf" srcId="{FA6704CC-188E-449F-982A-358B4EBCA43B}" destId="{FE09C9DE-C2FB-4639-A089-DB46B4B51DFF}"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9AB68-0A20-4C40-82B1-8E44AF9CDA92}">
      <dsp:nvSpPr>
        <dsp:cNvPr id="0" name=""/>
        <dsp:cNvSpPr/>
      </dsp:nvSpPr>
      <dsp:spPr>
        <a:xfrm>
          <a:off x="1508" y="274920"/>
          <a:ext cx="1526976" cy="1526976"/>
        </a:xfrm>
        <a:prstGeom prst="ellipse">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AU" sz="1000" b="1"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Input</a:t>
          </a:r>
          <a:br>
            <a:rPr lang="en-AU" sz="1000" b="1"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1"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Keyboard/Mouse</a:t>
          </a:r>
          <a:br>
            <a:rPr lang="en-AU" sz="1000" b="1"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Write the email message, or request email message.</a:t>
          </a:r>
          <a:endParaRPr lang="en-US" sz="1000" b="0" kern="120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sp:txBody>
      <dsp:txXfrm>
        <a:off x="225128" y="498540"/>
        <a:ext cx="1079736" cy="1079736"/>
      </dsp:txXfrm>
    </dsp:sp>
    <dsp:sp modelId="{D97115AA-2B86-4D46-873B-64DF0C15FCD2}">
      <dsp:nvSpPr>
        <dsp:cNvPr id="0" name=""/>
        <dsp:cNvSpPr/>
      </dsp:nvSpPr>
      <dsp:spPr>
        <a:xfrm rot="10800000">
          <a:off x="497776" y="1956927"/>
          <a:ext cx="534441" cy="328665"/>
        </a:xfrm>
        <a:prstGeom prst="triangle">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6EA9D55-8E21-4C6C-9AC5-8A8684FD1C8C}">
      <dsp:nvSpPr>
        <dsp:cNvPr id="0" name=""/>
        <dsp:cNvSpPr/>
      </dsp:nvSpPr>
      <dsp:spPr>
        <a:xfrm>
          <a:off x="87189" y="2422019"/>
          <a:ext cx="1355614" cy="1355614"/>
        </a:xfrm>
        <a:prstGeom prst="ellipse">
          <a:avLst/>
        </a:prstGeom>
        <a:solidFill>
          <a:schemeClr val="accent3">
            <a:hueOff val="31172"/>
            <a:satOff val="1837"/>
            <a:lumOff val="-891"/>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AU" sz="1000" b="1"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Computer</a:t>
          </a: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
          </a:r>
          <a:b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Data storage, manipulation, &amp; retrieval. Store and retrieve the email application software.</a:t>
          </a:r>
          <a:endParaRPr lang="en-US" sz="1000" b="0" kern="120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sp:txBody>
      <dsp:txXfrm>
        <a:off x="285714" y="2620544"/>
        <a:ext cx="958564" cy="958564"/>
      </dsp:txXfrm>
    </dsp:sp>
    <dsp:sp modelId="{917C4AA5-B362-436B-AFCC-C6DB65EC5ADE}">
      <dsp:nvSpPr>
        <dsp:cNvPr id="0" name=""/>
        <dsp:cNvSpPr/>
      </dsp:nvSpPr>
      <dsp:spPr>
        <a:xfrm rot="10800000">
          <a:off x="497776" y="3955174"/>
          <a:ext cx="534441" cy="328665"/>
        </a:xfrm>
        <a:prstGeom prst="triangle">
          <a:avLst/>
        </a:prstGeom>
        <a:solidFill>
          <a:schemeClr val="accent3">
            <a:hueOff val="34289"/>
            <a:satOff val="2021"/>
            <a:lumOff val="-98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04AD0A5E-A65A-4C08-AA87-3F8567E1C01C}">
      <dsp:nvSpPr>
        <dsp:cNvPr id="0" name=""/>
        <dsp:cNvSpPr/>
      </dsp:nvSpPr>
      <dsp:spPr>
        <a:xfrm>
          <a:off x="5995" y="4442774"/>
          <a:ext cx="1518003" cy="1436941"/>
        </a:xfrm>
        <a:prstGeom prst="ellipse">
          <a:avLst/>
        </a:prstGeom>
        <a:solidFill>
          <a:schemeClr val="accent3">
            <a:hueOff val="62344"/>
            <a:satOff val="3675"/>
            <a:lumOff val="-178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AU" sz="1000" b="1"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Encapsulation</a:t>
          </a: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
          </a:r>
          <a:b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Email is encapsulated using SMTP into packets, or packet request sent via POP3/IMAP.</a:t>
          </a:r>
          <a:endParaRPr lang="en-US" sz="1000" b="0" kern="120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sp:txBody>
      <dsp:txXfrm>
        <a:off x="228301" y="4653209"/>
        <a:ext cx="1073391" cy="1016071"/>
      </dsp:txXfrm>
    </dsp:sp>
    <dsp:sp modelId="{CFA2F605-8E36-41B0-BDDD-DD000240FC8D}">
      <dsp:nvSpPr>
        <dsp:cNvPr id="0" name=""/>
        <dsp:cNvSpPr/>
      </dsp:nvSpPr>
      <dsp:spPr>
        <a:xfrm rot="5400000">
          <a:off x="1650066" y="4996913"/>
          <a:ext cx="534441" cy="328665"/>
        </a:xfrm>
        <a:prstGeom prst="triangle">
          <a:avLst/>
        </a:prstGeom>
        <a:solidFill>
          <a:schemeClr val="accent3">
            <a:hueOff val="68578"/>
            <a:satOff val="4042"/>
            <a:lumOff val="-1961"/>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7537D8D-4295-480C-97AA-89F063A8EB6D}">
      <dsp:nvSpPr>
        <dsp:cNvPr id="0" name=""/>
        <dsp:cNvSpPr/>
      </dsp:nvSpPr>
      <dsp:spPr>
        <a:xfrm>
          <a:off x="2291973" y="4449965"/>
          <a:ext cx="1535042" cy="1422560"/>
        </a:xfrm>
        <a:prstGeom prst="ellipse">
          <a:avLst/>
        </a:prstGeom>
        <a:solidFill>
          <a:schemeClr val="accent3">
            <a:hueOff val="93516"/>
            <a:satOff val="5512"/>
            <a:lumOff val="-267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AU" sz="1000" b="1"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Firewall</a:t>
          </a: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
          </a:r>
          <a:b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Packets are checked against filters for access, both upwards and downwards, on the stack.</a:t>
          </a:r>
          <a:endParaRPr lang="en-US" sz="1000" b="0" kern="120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sp:txBody>
      <dsp:txXfrm>
        <a:off x="2516775" y="4658294"/>
        <a:ext cx="1085438" cy="1005902"/>
      </dsp:txXfrm>
    </dsp:sp>
    <dsp:sp modelId="{FABA1C36-1637-491D-B9F4-821717B73893}">
      <dsp:nvSpPr>
        <dsp:cNvPr id="0" name=""/>
        <dsp:cNvSpPr/>
      </dsp:nvSpPr>
      <dsp:spPr>
        <a:xfrm>
          <a:off x="2792273" y="3958911"/>
          <a:ext cx="534441" cy="328665"/>
        </a:xfrm>
        <a:prstGeom prst="triangle">
          <a:avLst/>
        </a:prstGeom>
        <a:solidFill>
          <a:schemeClr val="accent3">
            <a:hueOff val="102867"/>
            <a:satOff val="6063"/>
            <a:lumOff val="-2941"/>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3E3A9A8E-5CBA-4E14-BF03-F733CCBE65FE}">
      <dsp:nvSpPr>
        <dsp:cNvPr id="0" name=""/>
        <dsp:cNvSpPr/>
      </dsp:nvSpPr>
      <dsp:spPr>
        <a:xfrm>
          <a:off x="2291973" y="2384529"/>
          <a:ext cx="1535042" cy="1430596"/>
        </a:xfrm>
        <a:prstGeom prst="ellipse">
          <a:avLst/>
        </a:prstGeom>
        <a:solidFill>
          <a:schemeClr val="accent3">
            <a:hueOff val="124688"/>
            <a:satOff val="7349"/>
            <a:lumOff val="-356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AU" sz="1000" b="1"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Local Router/</a:t>
          </a:r>
          <a:br>
            <a:rPr lang="en-AU" sz="1000" b="1"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1"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Modem</a:t>
          </a: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
          </a:r>
          <a:b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Routes data from the correct computer to the DSLAM, headers attached.</a:t>
          </a:r>
          <a:endParaRPr lang="en-US" sz="1000" b="0" kern="120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sp:txBody>
      <dsp:txXfrm>
        <a:off x="2516775" y="2594035"/>
        <a:ext cx="1085438" cy="1011584"/>
      </dsp:txXfrm>
    </dsp:sp>
    <dsp:sp modelId="{2E43DE56-E6D1-4672-A439-1B8CD8AABA65}">
      <dsp:nvSpPr>
        <dsp:cNvPr id="0" name=""/>
        <dsp:cNvSpPr/>
      </dsp:nvSpPr>
      <dsp:spPr>
        <a:xfrm>
          <a:off x="2792273" y="1876738"/>
          <a:ext cx="534441" cy="328665"/>
        </a:xfrm>
        <a:prstGeom prst="triangle">
          <a:avLst/>
        </a:prstGeom>
        <a:solidFill>
          <a:schemeClr val="accent3">
            <a:hueOff val="137157"/>
            <a:satOff val="8084"/>
            <a:lumOff val="-3922"/>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982EEEE2-FDBD-4A4F-9F7B-AAFCBD2EFDDD}">
      <dsp:nvSpPr>
        <dsp:cNvPr id="0" name=""/>
        <dsp:cNvSpPr/>
      </dsp:nvSpPr>
      <dsp:spPr>
        <a:xfrm>
          <a:off x="2381687" y="360601"/>
          <a:ext cx="1355614" cy="1355614"/>
        </a:xfrm>
        <a:prstGeom prst="ellipse">
          <a:avLst/>
        </a:prstGeom>
        <a:solidFill>
          <a:schemeClr val="accent3">
            <a:hueOff val="155860"/>
            <a:satOff val="9186"/>
            <a:lumOff val="-445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AU" sz="1000" b="1"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DSLAM</a:t>
          </a: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
          </a:r>
          <a:b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Digital Subscriber Line Access Multiplexer. Each DSL signal is filtered and routed to the correct ISP.</a:t>
          </a:r>
          <a:endParaRPr lang="en-US" sz="1000" b="0" kern="120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sp:txBody>
      <dsp:txXfrm>
        <a:off x="2580212" y="559126"/>
        <a:ext cx="958564" cy="958564"/>
      </dsp:txXfrm>
    </dsp:sp>
    <dsp:sp modelId="{8A34FE67-8AAE-442B-9984-E5E54BC7F739}">
      <dsp:nvSpPr>
        <dsp:cNvPr id="0" name=""/>
        <dsp:cNvSpPr/>
      </dsp:nvSpPr>
      <dsp:spPr>
        <a:xfrm rot="5595714">
          <a:off x="3906150" y="937559"/>
          <a:ext cx="534441" cy="328665"/>
        </a:xfrm>
        <a:prstGeom prst="triangle">
          <a:avLst/>
        </a:prstGeom>
        <a:solidFill>
          <a:schemeClr val="accent3">
            <a:hueOff val="171446"/>
            <a:satOff val="10105"/>
            <a:lumOff val="-4902"/>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E38E2985-3A3B-4497-A024-A5D53A53E4DF}">
      <dsp:nvSpPr>
        <dsp:cNvPr id="0" name=""/>
        <dsp:cNvSpPr/>
      </dsp:nvSpPr>
      <dsp:spPr>
        <a:xfrm>
          <a:off x="4590504" y="274920"/>
          <a:ext cx="1804322" cy="1804322"/>
        </a:xfrm>
        <a:prstGeom prst="ellipse">
          <a:avLst/>
        </a:prstGeom>
        <a:solidFill>
          <a:schemeClr val="accent3">
            <a:hueOff val="187032"/>
            <a:satOff val="11024"/>
            <a:lumOff val="-534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AU" sz="1000" b="1"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ISP/SMTP</a:t>
          </a: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
          </a:r>
          <a:b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The ISP sends the email to an SMTP server which pulls the address out of the message and sends it to the DNS, once  an address is found it sends it to the destination SMTP server. </a:t>
          </a:r>
          <a:endParaRPr lang="en-US" sz="1000" b="0" kern="120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sp:txBody>
      <dsp:txXfrm>
        <a:off x="4854741" y="539157"/>
        <a:ext cx="1275848" cy="1275848"/>
      </dsp:txXfrm>
    </dsp:sp>
    <dsp:sp modelId="{0F7F7942-6195-49DD-B4C0-2655804243FC}">
      <dsp:nvSpPr>
        <dsp:cNvPr id="0" name=""/>
        <dsp:cNvSpPr/>
      </dsp:nvSpPr>
      <dsp:spPr>
        <a:xfrm rot="10800000">
          <a:off x="5225444" y="2239900"/>
          <a:ext cx="534441" cy="328665"/>
        </a:xfrm>
        <a:prstGeom prst="triangle">
          <a:avLst/>
        </a:prstGeom>
        <a:solidFill>
          <a:schemeClr val="accent3">
            <a:hueOff val="205735"/>
            <a:satOff val="12126"/>
            <a:lumOff val="-5882"/>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109D7A68-5524-4D74-9488-6DFA3BBC69D6}">
      <dsp:nvSpPr>
        <dsp:cNvPr id="0" name=""/>
        <dsp:cNvSpPr/>
      </dsp:nvSpPr>
      <dsp:spPr>
        <a:xfrm>
          <a:off x="4796112" y="2710619"/>
          <a:ext cx="1393105" cy="1333105"/>
        </a:xfrm>
        <a:prstGeom prst="ellipse">
          <a:avLst/>
        </a:prstGeom>
        <a:solidFill>
          <a:schemeClr val="accent3">
            <a:hueOff val="218204"/>
            <a:satOff val="12861"/>
            <a:lumOff val="-623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AU" sz="1000" b="1"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Regional Routers/Backhaul Providers</a:t>
          </a:r>
          <a:br>
            <a:rPr lang="en-AU" sz="1000" b="1"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Packets are routed to the correct destination. </a:t>
          </a:r>
          <a:endParaRPr lang="en-US" sz="1000" b="0" kern="120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sp:txBody>
      <dsp:txXfrm>
        <a:off x="5000128" y="2905848"/>
        <a:ext cx="985073" cy="942647"/>
      </dsp:txXfrm>
    </dsp:sp>
    <dsp:sp modelId="{667BEA59-1304-4550-B0D7-FA5F15A7E2DC}">
      <dsp:nvSpPr>
        <dsp:cNvPr id="0" name=""/>
        <dsp:cNvSpPr/>
      </dsp:nvSpPr>
      <dsp:spPr>
        <a:xfrm rot="10800000">
          <a:off x="5225444" y="4278033"/>
          <a:ext cx="534441" cy="328665"/>
        </a:xfrm>
        <a:prstGeom prst="triangle">
          <a:avLst/>
        </a:prstGeom>
        <a:solidFill>
          <a:schemeClr val="accent3">
            <a:hueOff val="240024"/>
            <a:satOff val="14147"/>
            <a:lumOff val="-686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65C923D0-A838-4693-A724-8F46C80E5BF4}">
      <dsp:nvSpPr>
        <dsp:cNvPr id="0" name=""/>
        <dsp:cNvSpPr/>
      </dsp:nvSpPr>
      <dsp:spPr>
        <a:xfrm>
          <a:off x="4876476" y="4822402"/>
          <a:ext cx="1232376" cy="1232376"/>
        </a:xfrm>
        <a:prstGeom prst="ellipse">
          <a:avLst/>
        </a:prstGeom>
        <a:solidFill>
          <a:schemeClr val="accent3">
            <a:hueOff val="249376"/>
            <a:satOff val="14698"/>
            <a:lumOff val="-713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AU" sz="1000" b="1"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Location Router/Modem</a:t>
          </a: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
          </a:r>
          <a:b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Router confirms packet retrieval and strips header.</a:t>
          </a:r>
          <a:endParaRPr lang="en-US" sz="1000" b="0" kern="120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sp:txBody>
      <dsp:txXfrm>
        <a:off x="5056953" y="5002879"/>
        <a:ext cx="871422" cy="871422"/>
      </dsp:txXfrm>
    </dsp:sp>
    <dsp:sp modelId="{1242B0BA-B1E7-4C87-ADC0-111F3D4A3711}">
      <dsp:nvSpPr>
        <dsp:cNvPr id="0" name=""/>
        <dsp:cNvSpPr/>
      </dsp:nvSpPr>
      <dsp:spPr>
        <a:xfrm rot="5400000">
          <a:off x="6449315" y="5274258"/>
          <a:ext cx="534441" cy="328665"/>
        </a:xfrm>
        <a:prstGeom prst="triangle">
          <a:avLst/>
        </a:prstGeom>
        <a:solidFill>
          <a:schemeClr val="accent3">
            <a:hueOff val="274313"/>
            <a:satOff val="16168"/>
            <a:lumOff val="-784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B7165DC8-0E0C-4ED5-B7E4-96CC6AC43552}">
      <dsp:nvSpPr>
        <dsp:cNvPr id="0" name=""/>
        <dsp:cNvSpPr/>
      </dsp:nvSpPr>
      <dsp:spPr>
        <a:xfrm>
          <a:off x="7305614" y="4822402"/>
          <a:ext cx="1232376" cy="1232376"/>
        </a:xfrm>
        <a:prstGeom prst="ellipse">
          <a:avLst/>
        </a:prstGeom>
        <a:solidFill>
          <a:schemeClr val="accent3">
            <a:hueOff val="280548"/>
            <a:satOff val="16535"/>
            <a:lumOff val="-8021"/>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AU" sz="1000" b="1"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Firewall</a:t>
          </a: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
          </a:r>
          <a:b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Packets are checked against filters for access, both upwards and downwards, on the stack.</a:t>
          </a:r>
          <a:endParaRPr lang="en-US" sz="1000" b="0" kern="120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sp:txBody>
      <dsp:txXfrm>
        <a:off x="7486091" y="5002879"/>
        <a:ext cx="871422" cy="871422"/>
      </dsp:txXfrm>
    </dsp:sp>
    <dsp:sp modelId="{BA9A45B0-F62E-452C-82E7-497BAA9D1B13}">
      <dsp:nvSpPr>
        <dsp:cNvPr id="0" name=""/>
        <dsp:cNvSpPr/>
      </dsp:nvSpPr>
      <dsp:spPr>
        <a:xfrm>
          <a:off x="7654582" y="4263025"/>
          <a:ext cx="534441" cy="328665"/>
        </a:xfrm>
        <a:prstGeom prst="triangle">
          <a:avLst/>
        </a:prstGeom>
        <a:solidFill>
          <a:schemeClr val="accent3">
            <a:hueOff val="308602"/>
            <a:satOff val="18189"/>
            <a:lumOff val="-8824"/>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48706DE7-E643-4642-AA19-68B50E6FFB25}">
      <dsp:nvSpPr>
        <dsp:cNvPr id="0" name=""/>
        <dsp:cNvSpPr/>
      </dsp:nvSpPr>
      <dsp:spPr>
        <a:xfrm>
          <a:off x="7239000" y="2703429"/>
          <a:ext cx="1365606" cy="1347487"/>
        </a:xfrm>
        <a:prstGeom prst="ellipse">
          <a:avLst/>
        </a:prstGeom>
        <a:solidFill>
          <a:schemeClr val="accent3">
            <a:hueOff val="311720"/>
            <a:satOff val="18373"/>
            <a:lumOff val="-891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AU" sz="1000" b="1"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De-encapsulation</a:t>
          </a: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
          </a:r>
          <a:b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Packets are De-encapsulated. Headers stripped, and message retrieved.</a:t>
          </a:r>
          <a:endParaRPr lang="en-US" sz="1000" b="0" kern="120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sp:txBody>
      <dsp:txXfrm>
        <a:off x="7438988" y="2900764"/>
        <a:ext cx="965630" cy="952817"/>
      </dsp:txXfrm>
    </dsp:sp>
    <dsp:sp modelId="{BA883517-A836-439F-8132-77D45CFEC5EF}">
      <dsp:nvSpPr>
        <dsp:cNvPr id="0" name=""/>
        <dsp:cNvSpPr/>
      </dsp:nvSpPr>
      <dsp:spPr>
        <a:xfrm>
          <a:off x="7654582" y="2217701"/>
          <a:ext cx="534441" cy="328665"/>
        </a:xfrm>
        <a:prstGeom prst="triangle">
          <a:avLst/>
        </a:prstGeom>
        <a:solidFill>
          <a:schemeClr val="accent3">
            <a:hueOff val="342892"/>
            <a:satOff val="20210"/>
            <a:lumOff val="-9804"/>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05DF621B-226C-4E69-B0C0-3C43F8C4CB9A}">
      <dsp:nvSpPr>
        <dsp:cNvPr id="0" name=""/>
        <dsp:cNvSpPr/>
      </dsp:nvSpPr>
      <dsp:spPr>
        <a:xfrm>
          <a:off x="7158314" y="552266"/>
          <a:ext cx="1526976" cy="1526976"/>
        </a:xfrm>
        <a:prstGeom prst="ellipse">
          <a:avLst/>
        </a:prstGeom>
        <a:solidFill>
          <a:schemeClr val="accent3">
            <a:hueOff val="342892"/>
            <a:satOff val="20210"/>
            <a:lumOff val="-980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AU" sz="1000" b="1"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SMTP/POP/IMAP Server/Computer</a:t>
          </a:r>
          <a:br>
            <a:rPr lang="en-AU" sz="1000" b="1"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br>
          <a:r>
            <a:rPr lang="en-AU" sz="10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Server determines email message location, stores it and/or sends it back up the stack to further locations.</a:t>
          </a:r>
          <a:endParaRPr lang="en-US" sz="1000" b="0" kern="1200" cap="none" spc="0" dirty="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endParaRPr>
        </a:p>
      </dsp:txBody>
      <dsp:txXfrm>
        <a:off x="7381934" y="775886"/>
        <a:ext cx="1079736" cy="10797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2F19B6-5494-4A72-8404-232C20BE3997}">
      <dsp:nvSpPr>
        <dsp:cNvPr id="0" name=""/>
        <dsp:cNvSpPr/>
      </dsp:nvSpPr>
      <dsp:spPr>
        <a:xfrm>
          <a:off x="4412197" y="2052"/>
          <a:ext cx="1365335" cy="1090724"/>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b="1" kern="1200" dirty="0" smtClean="0">
              <a:latin typeface="Calibri" pitchFamily="34" charset="0"/>
              <a:cs typeface="Calibri" pitchFamily="34" charset="0"/>
            </a:rPr>
            <a:t>Wireless Device</a:t>
          </a:r>
          <a:r>
            <a:rPr lang="en-AU" sz="1100" kern="1200" dirty="0" smtClean="0">
              <a:latin typeface="Calibri" pitchFamily="34" charset="0"/>
              <a:cs typeface="Calibri" pitchFamily="34" charset="0"/>
            </a:rPr>
            <a:t/>
          </a:r>
          <a:br>
            <a:rPr lang="en-AU" sz="1100" kern="1200" dirty="0" smtClean="0">
              <a:latin typeface="Calibri" pitchFamily="34" charset="0"/>
              <a:cs typeface="Calibri" pitchFamily="34" charset="0"/>
            </a:rPr>
          </a:br>
          <a:r>
            <a:rPr lang="en-AU" sz="1100" kern="1200" dirty="0" smtClean="0">
              <a:latin typeface="Calibri" pitchFamily="34" charset="0"/>
              <a:cs typeface="Calibri" pitchFamily="34" charset="0"/>
            </a:rPr>
            <a:t>User inputs a request for a video stream.</a:t>
          </a:r>
          <a:endParaRPr lang="en-US" sz="1100" kern="1200" dirty="0">
            <a:latin typeface="Calibri" pitchFamily="34" charset="0"/>
            <a:cs typeface="Calibri" pitchFamily="34" charset="0"/>
          </a:endParaRPr>
        </a:p>
      </dsp:txBody>
      <dsp:txXfrm>
        <a:off x="4612146" y="161785"/>
        <a:ext cx="965437" cy="771258"/>
      </dsp:txXfrm>
    </dsp:sp>
    <dsp:sp modelId="{D08C6494-458C-4160-BAF3-D57BD965B17F}">
      <dsp:nvSpPr>
        <dsp:cNvPr id="0" name=""/>
        <dsp:cNvSpPr/>
      </dsp:nvSpPr>
      <dsp:spPr>
        <a:xfrm rot="1053808">
          <a:off x="5824595" y="634721"/>
          <a:ext cx="255244" cy="36811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5826380" y="696792"/>
        <a:ext cx="178671" cy="220871"/>
      </dsp:txXfrm>
    </dsp:sp>
    <dsp:sp modelId="{28E76ACE-AA65-41D7-8F20-C5C9940B57FE}">
      <dsp:nvSpPr>
        <dsp:cNvPr id="0" name=""/>
        <dsp:cNvSpPr/>
      </dsp:nvSpPr>
      <dsp:spPr>
        <a:xfrm>
          <a:off x="6070664" y="481105"/>
          <a:ext cx="2296901" cy="147734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b="1" kern="1200" dirty="0" smtClean="0">
              <a:latin typeface="Calibri" pitchFamily="34" charset="0"/>
              <a:cs typeface="Calibri" pitchFamily="34" charset="0"/>
            </a:rPr>
            <a:t>Encapsulation</a:t>
          </a:r>
          <a:r>
            <a:rPr lang="en-AU" sz="1100" kern="1200" dirty="0" smtClean="0">
              <a:latin typeface="Calibri" pitchFamily="34" charset="0"/>
              <a:cs typeface="Calibri" pitchFamily="34" charset="0"/>
            </a:rPr>
            <a:t/>
          </a:r>
          <a:br>
            <a:rPr lang="en-AU" sz="1100" kern="1200" dirty="0" smtClean="0">
              <a:latin typeface="Calibri" pitchFamily="34" charset="0"/>
              <a:cs typeface="Calibri" pitchFamily="34" charset="0"/>
            </a:rPr>
          </a:br>
          <a:r>
            <a:rPr lang="en-AU" sz="1100" kern="1200" dirty="0" smtClean="0">
              <a:latin typeface="Calibri" pitchFamily="34" charset="0"/>
              <a:cs typeface="Calibri" pitchFamily="34" charset="0"/>
            </a:rPr>
            <a:t>Wireless device encapsulates request in packets with headers and encrypts with WPA. Then sends the packet via Wi-Fi to the router.</a:t>
          </a:r>
          <a:endParaRPr lang="en-US" sz="1100" kern="1200" dirty="0">
            <a:latin typeface="Calibri" pitchFamily="34" charset="0"/>
            <a:cs typeface="Calibri" pitchFamily="34" charset="0"/>
          </a:endParaRPr>
        </a:p>
      </dsp:txBody>
      <dsp:txXfrm>
        <a:off x="6407037" y="697457"/>
        <a:ext cx="1624155" cy="1044638"/>
      </dsp:txXfrm>
    </dsp:sp>
    <dsp:sp modelId="{2A972513-8E24-412E-8326-90CEF0DADAC3}">
      <dsp:nvSpPr>
        <dsp:cNvPr id="0" name=""/>
        <dsp:cNvSpPr/>
      </dsp:nvSpPr>
      <dsp:spPr>
        <a:xfrm rot="3752110">
          <a:off x="7569631" y="1878174"/>
          <a:ext cx="174763" cy="36811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7583755" y="1928538"/>
        <a:ext cx="122334" cy="220871"/>
      </dsp:txXfrm>
    </dsp:sp>
    <dsp:sp modelId="{2CE2C8FB-1FE7-44C8-8D45-68DCA29B4DF5}">
      <dsp:nvSpPr>
        <dsp:cNvPr id="0" name=""/>
        <dsp:cNvSpPr/>
      </dsp:nvSpPr>
      <dsp:spPr>
        <a:xfrm>
          <a:off x="7071015" y="2189482"/>
          <a:ext cx="1871224" cy="1090724"/>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b="1" kern="1200" dirty="0" smtClean="0">
              <a:latin typeface="Calibri" pitchFamily="34" charset="0"/>
              <a:cs typeface="Calibri" pitchFamily="34" charset="0"/>
            </a:rPr>
            <a:t>Wireless Router</a:t>
          </a:r>
          <a:r>
            <a:rPr lang="en-AU" sz="1100" kern="1200" dirty="0" smtClean="0">
              <a:latin typeface="Calibri" pitchFamily="34" charset="0"/>
              <a:cs typeface="Calibri" pitchFamily="34" charset="0"/>
            </a:rPr>
            <a:t/>
          </a:r>
          <a:br>
            <a:rPr lang="en-AU" sz="1100" kern="1200" dirty="0" smtClean="0">
              <a:latin typeface="Calibri" pitchFamily="34" charset="0"/>
              <a:cs typeface="Calibri" pitchFamily="34" charset="0"/>
            </a:rPr>
          </a:br>
          <a:r>
            <a:rPr lang="en-AU" sz="1100" kern="1200" dirty="0" smtClean="0">
              <a:latin typeface="Calibri" pitchFamily="34" charset="0"/>
              <a:cs typeface="Calibri" pitchFamily="34" charset="0"/>
            </a:rPr>
            <a:t>Receives encrypted packet, decrypts with appropriate WPA keys and strips headers.</a:t>
          </a:r>
          <a:endParaRPr lang="en-US" sz="1100" kern="1200" dirty="0">
            <a:latin typeface="Calibri" pitchFamily="34" charset="0"/>
            <a:cs typeface="Calibri" pitchFamily="34" charset="0"/>
          </a:endParaRPr>
        </a:p>
      </dsp:txBody>
      <dsp:txXfrm>
        <a:off x="7345049" y="2349215"/>
        <a:ext cx="1323156" cy="771258"/>
      </dsp:txXfrm>
    </dsp:sp>
    <dsp:sp modelId="{1EE36FF3-01E4-4F97-B742-9D7682A53790}">
      <dsp:nvSpPr>
        <dsp:cNvPr id="0" name=""/>
        <dsp:cNvSpPr/>
      </dsp:nvSpPr>
      <dsp:spPr>
        <a:xfrm rot="5353669">
          <a:off x="7936113" y="3242226"/>
          <a:ext cx="159666" cy="36811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7959740" y="3291902"/>
        <a:ext cx="111766" cy="220871"/>
      </dsp:txXfrm>
    </dsp:sp>
    <dsp:sp modelId="{E02EAD1C-29D2-4568-B4EB-90C8F98D240D}">
      <dsp:nvSpPr>
        <dsp:cNvPr id="0" name=""/>
        <dsp:cNvSpPr/>
      </dsp:nvSpPr>
      <dsp:spPr>
        <a:xfrm>
          <a:off x="7100170" y="3581402"/>
          <a:ext cx="1850435" cy="1090724"/>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b="1" kern="1200" dirty="0" smtClean="0">
              <a:latin typeface="Calibri" pitchFamily="34" charset="0"/>
              <a:cs typeface="Calibri" pitchFamily="34" charset="0"/>
            </a:rPr>
            <a:t>Firewall</a:t>
          </a:r>
          <a:r>
            <a:rPr lang="en-AU" sz="1100" kern="1200" dirty="0" smtClean="0">
              <a:latin typeface="Calibri" pitchFamily="34" charset="0"/>
              <a:cs typeface="Calibri" pitchFamily="34" charset="0"/>
            </a:rPr>
            <a:t/>
          </a:r>
          <a:br>
            <a:rPr lang="en-AU" sz="1100" kern="1200" dirty="0" smtClean="0">
              <a:latin typeface="Calibri" pitchFamily="34" charset="0"/>
              <a:cs typeface="Calibri" pitchFamily="34" charset="0"/>
            </a:rPr>
          </a:br>
          <a:r>
            <a:rPr lang="en-AU" sz="11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Packets are checked against filters for access, both upwards and downwards, on the stack.</a:t>
          </a:r>
          <a:endParaRPr lang="en-US" sz="1100" kern="1200" dirty="0">
            <a:latin typeface="Calibri" pitchFamily="34" charset="0"/>
            <a:cs typeface="Calibri" pitchFamily="34" charset="0"/>
          </a:endParaRPr>
        </a:p>
      </dsp:txBody>
      <dsp:txXfrm>
        <a:off x="7371160" y="3741135"/>
        <a:ext cx="1308455" cy="771258"/>
      </dsp:txXfrm>
    </dsp:sp>
    <dsp:sp modelId="{A54DEC98-69E0-4CF8-B7B3-F3DAEC4EC291}">
      <dsp:nvSpPr>
        <dsp:cNvPr id="0" name=""/>
        <dsp:cNvSpPr/>
      </dsp:nvSpPr>
      <dsp:spPr>
        <a:xfrm rot="7120362">
          <a:off x="7547096" y="4628002"/>
          <a:ext cx="207050" cy="36811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7593055" y="4674377"/>
        <a:ext cx="144935" cy="220871"/>
      </dsp:txXfrm>
    </dsp:sp>
    <dsp:sp modelId="{06606ED7-31C1-4AF2-8BB8-81FC995C6993}">
      <dsp:nvSpPr>
        <dsp:cNvPr id="0" name=""/>
        <dsp:cNvSpPr/>
      </dsp:nvSpPr>
      <dsp:spPr>
        <a:xfrm>
          <a:off x="6490567" y="4953007"/>
          <a:ext cx="1569475" cy="1090724"/>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b="1" kern="1200" dirty="0" smtClean="0">
              <a:latin typeface="Calibri" pitchFamily="34" charset="0"/>
              <a:cs typeface="Calibri" pitchFamily="34" charset="0"/>
            </a:rPr>
            <a:t>De-Encapsulation</a:t>
          </a:r>
          <a:r>
            <a:rPr lang="en-AU" sz="1100" kern="1200" dirty="0" smtClean="0">
              <a:latin typeface="Calibri" pitchFamily="34" charset="0"/>
              <a:cs typeface="Calibri" pitchFamily="34" charset="0"/>
            </a:rPr>
            <a:t/>
          </a:r>
          <a:br>
            <a:rPr lang="en-AU" sz="1100" kern="1200" dirty="0" smtClean="0">
              <a:latin typeface="Calibri" pitchFamily="34" charset="0"/>
              <a:cs typeface="Calibri" pitchFamily="34" charset="0"/>
            </a:rPr>
          </a:br>
          <a:r>
            <a:rPr lang="en-AU" sz="1100" kern="1200" dirty="0" smtClean="0">
              <a:latin typeface="Calibri" pitchFamily="34" charset="0"/>
              <a:cs typeface="Calibri" pitchFamily="34" charset="0"/>
            </a:rPr>
            <a:t>Packets are stripped of headers and de-encapsulated</a:t>
          </a:r>
          <a:endParaRPr lang="en-US" sz="1100" kern="1200" dirty="0">
            <a:latin typeface="Calibri" pitchFamily="34" charset="0"/>
            <a:cs typeface="Calibri" pitchFamily="34" charset="0"/>
          </a:endParaRPr>
        </a:p>
      </dsp:txBody>
      <dsp:txXfrm>
        <a:off x="6720411" y="5112740"/>
        <a:ext cx="1109787" cy="771258"/>
      </dsp:txXfrm>
    </dsp:sp>
    <dsp:sp modelId="{0D5E86EE-0995-4A0B-94B7-AD8D7E7A0585}">
      <dsp:nvSpPr>
        <dsp:cNvPr id="0" name=""/>
        <dsp:cNvSpPr/>
      </dsp:nvSpPr>
      <dsp:spPr>
        <a:xfrm rot="10246488">
          <a:off x="6165420" y="5474564"/>
          <a:ext cx="246381" cy="36811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6238856" y="5542263"/>
        <a:ext cx="172467" cy="220871"/>
      </dsp:txXfrm>
    </dsp:sp>
    <dsp:sp modelId="{E7B2ECA5-5660-47D5-BC93-A4FF7C6CFE78}">
      <dsp:nvSpPr>
        <dsp:cNvPr id="0" name=""/>
        <dsp:cNvSpPr/>
      </dsp:nvSpPr>
      <dsp:spPr>
        <a:xfrm>
          <a:off x="4095963" y="5307146"/>
          <a:ext cx="1997803" cy="1090724"/>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b="1" kern="1200" dirty="0" smtClean="0">
              <a:latin typeface="Calibri" pitchFamily="34" charset="0"/>
              <a:cs typeface="Calibri" pitchFamily="34" charset="0"/>
            </a:rPr>
            <a:t>Computer/Server</a:t>
          </a:r>
          <a:r>
            <a:rPr lang="en-AU" sz="1100" kern="1200" dirty="0" smtClean="0">
              <a:latin typeface="Calibri" pitchFamily="34" charset="0"/>
              <a:cs typeface="Calibri" pitchFamily="34" charset="0"/>
            </a:rPr>
            <a:t/>
          </a:r>
          <a:br>
            <a:rPr lang="en-AU" sz="1100" kern="1200" dirty="0" smtClean="0">
              <a:latin typeface="Calibri" pitchFamily="34" charset="0"/>
              <a:cs typeface="Calibri" pitchFamily="34" charset="0"/>
            </a:rPr>
          </a:br>
          <a:r>
            <a:rPr lang="en-AU" sz="1100" kern="1200" dirty="0" smtClean="0">
              <a:latin typeface="Calibri" pitchFamily="34" charset="0"/>
              <a:cs typeface="Calibri" pitchFamily="34" charset="0"/>
            </a:rPr>
            <a:t>Reads message and acknowledges receipt by sending video stream.</a:t>
          </a:r>
          <a:endParaRPr lang="en-US" sz="1100" kern="1200" dirty="0">
            <a:latin typeface="Calibri" pitchFamily="34" charset="0"/>
            <a:cs typeface="Calibri" pitchFamily="34" charset="0"/>
          </a:endParaRPr>
        </a:p>
      </dsp:txBody>
      <dsp:txXfrm>
        <a:off x="4388534" y="5466879"/>
        <a:ext cx="1412661" cy="771258"/>
      </dsp:txXfrm>
    </dsp:sp>
    <dsp:sp modelId="{3A91E592-7569-4104-8678-949F75037C9B}">
      <dsp:nvSpPr>
        <dsp:cNvPr id="0" name=""/>
        <dsp:cNvSpPr/>
      </dsp:nvSpPr>
      <dsp:spPr>
        <a:xfrm rot="11206394">
          <a:off x="3872844" y="5533678"/>
          <a:ext cx="174590" cy="36811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3925038" y="5610391"/>
        <a:ext cx="122213" cy="220871"/>
      </dsp:txXfrm>
    </dsp:sp>
    <dsp:sp modelId="{C9171BF6-E019-409C-9FCB-DDFF317565C2}">
      <dsp:nvSpPr>
        <dsp:cNvPr id="0" name=""/>
        <dsp:cNvSpPr/>
      </dsp:nvSpPr>
      <dsp:spPr>
        <a:xfrm>
          <a:off x="1689970" y="5029192"/>
          <a:ext cx="2129213" cy="1090724"/>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b="1" kern="1200" dirty="0" smtClean="0">
              <a:latin typeface="Calibri" pitchFamily="34" charset="0"/>
              <a:cs typeface="Calibri" pitchFamily="34" charset="0"/>
            </a:rPr>
            <a:t>Encapsulation</a:t>
          </a:r>
          <a:r>
            <a:rPr lang="en-AU" sz="1100" kern="1200" dirty="0" smtClean="0">
              <a:latin typeface="Calibri" pitchFamily="34" charset="0"/>
              <a:cs typeface="Calibri" pitchFamily="34" charset="0"/>
            </a:rPr>
            <a:t/>
          </a:r>
          <a:br>
            <a:rPr lang="en-AU" sz="1100" kern="1200" dirty="0" smtClean="0">
              <a:latin typeface="Calibri" pitchFamily="34" charset="0"/>
              <a:cs typeface="Calibri" pitchFamily="34" charset="0"/>
            </a:rPr>
          </a:br>
          <a:r>
            <a:rPr lang="en-AU" sz="1100" kern="1200" dirty="0" smtClean="0">
              <a:latin typeface="Calibri" pitchFamily="34" charset="0"/>
              <a:cs typeface="Calibri" pitchFamily="34" charset="0"/>
            </a:rPr>
            <a:t>Stream is encapsulated into packets and sent to the router.</a:t>
          </a:r>
          <a:endParaRPr lang="en-US" sz="1100" kern="1200" dirty="0">
            <a:latin typeface="Calibri" pitchFamily="34" charset="0"/>
            <a:cs typeface="Calibri" pitchFamily="34" charset="0"/>
          </a:endParaRPr>
        </a:p>
      </dsp:txBody>
      <dsp:txXfrm>
        <a:off x="2001786" y="5188925"/>
        <a:ext cx="1505581" cy="771258"/>
      </dsp:txXfrm>
    </dsp:sp>
    <dsp:sp modelId="{081A1A8A-A51E-4F5A-BEAE-B418AD97547C}">
      <dsp:nvSpPr>
        <dsp:cNvPr id="0" name=""/>
        <dsp:cNvSpPr/>
      </dsp:nvSpPr>
      <dsp:spPr>
        <a:xfrm rot="13959583">
          <a:off x="2176246" y="4750964"/>
          <a:ext cx="180856" cy="36811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2219829" y="4846156"/>
        <a:ext cx="126599" cy="220871"/>
      </dsp:txXfrm>
    </dsp:sp>
    <dsp:sp modelId="{5EFDB70A-85A2-4D4E-BEA3-54D44DD1A490}">
      <dsp:nvSpPr>
        <dsp:cNvPr id="0" name=""/>
        <dsp:cNvSpPr/>
      </dsp:nvSpPr>
      <dsp:spPr>
        <a:xfrm>
          <a:off x="546970" y="3733799"/>
          <a:ext cx="2438684" cy="1090724"/>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b="1" kern="1200" dirty="0" smtClean="0">
              <a:latin typeface="Calibri" pitchFamily="34" charset="0"/>
              <a:cs typeface="Calibri" pitchFamily="34" charset="0"/>
            </a:rPr>
            <a:t>Firewall</a:t>
          </a:r>
          <a:r>
            <a:rPr lang="en-AU" sz="1100" kern="1200" dirty="0" smtClean="0">
              <a:latin typeface="Calibri" pitchFamily="34" charset="0"/>
              <a:cs typeface="Calibri" pitchFamily="34" charset="0"/>
            </a:rPr>
            <a:t/>
          </a:r>
          <a:br>
            <a:rPr lang="en-AU" sz="1100" kern="1200" dirty="0" smtClean="0">
              <a:latin typeface="Calibri" pitchFamily="34" charset="0"/>
              <a:cs typeface="Calibri" pitchFamily="34" charset="0"/>
            </a:rPr>
          </a:br>
          <a:r>
            <a:rPr lang="en-AU" sz="1100" b="0" kern="1200" cap="none" spc="0" dirty="0" smtClean="0">
              <a:ln w="17780" cmpd="sng">
                <a:prstDash val="solid"/>
                <a:miter lim="800000"/>
              </a:ln>
              <a:effectLst>
                <a:outerShdw blurRad="50800" dist="38100" dir="5400000" algn="t" rotWithShape="0">
                  <a:prstClr val="black">
                    <a:alpha val="40000"/>
                  </a:prstClr>
                </a:outerShdw>
              </a:effectLst>
              <a:latin typeface="Calibri" pitchFamily="34" charset="0"/>
              <a:cs typeface="Calibri" pitchFamily="34" charset="0"/>
            </a:rPr>
            <a:t>Packets are checked against filters for access, both upwards and downwards, on the stack.</a:t>
          </a:r>
          <a:endParaRPr lang="en-US" sz="1100" kern="1200" dirty="0">
            <a:latin typeface="Calibri" pitchFamily="34" charset="0"/>
            <a:cs typeface="Calibri" pitchFamily="34" charset="0"/>
          </a:endParaRPr>
        </a:p>
      </dsp:txBody>
      <dsp:txXfrm>
        <a:off x="904107" y="3893532"/>
        <a:ext cx="1724410" cy="771258"/>
      </dsp:txXfrm>
    </dsp:sp>
    <dsp:sp modelId="{C9D6828F-9EAE-4D0E-BEBD-CCD9093C0FFA}">
      <dsp:nvSpPr>
        <dsp:cNvPr id="0" name=""/>
        <dsp:cNvSpPr/>
      </dsp:nvSpPr>
      <dsp:spPr>
        <a:xfrm rot="16098289">
          <a:off x="1641374" y="3360974"/>
          <a:ext cx="206422" cy="36811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1673253" y="3465548"/>
        <a:ext cx="144495" cy="220871"/>
      </dsp:txXfrm>
    </dsp:sp>
    <dsp:sp modelId="{59CAC546-F78C-4524-9307-7A75AC683126}">
      <dsp:nvSpPr>
        <dsp:cNvPr id="0" name=""/>
        <dsp:cNvSpPr/>
      </dsp:nvSpPr>
      <dsp:spPr>
        <a:xfrm>
          <a:off x="775558" y="1927964"/>
          <a:ext cx="1884269" cy="141675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b="1" kern="1200" dirty="0" smtClean="0">
              <a:latin typeface="Calibri" pitchFamily="34" charset="0"/>
              <a:cs typeface="Calibri" pitchFamily="34" charset="0"/>
            </a:rPr>
            <a:t>Wireless Router</a:t>
          </a:r>
          <a:r>
            <a:rPr lang="en-AU" sz="1100" kern="1200" dirty="0" smtClean="0">
              <a:latin typeface="Calibri" pitchFamily="34" charset="0"/>
              <a:cs typeface="Calibri" pitchFamily="34" charset="0"/>
            </a:rPr>
            <a:t/>
          </a:r>
          <a:br>
            <a:rPr lang="en-AU" sz="1100" kern="1200" dirty="0" smtClean="0">
              <a:latin typeface="Calibri" pitchFamily="34" charset="0"/>
              <a:cs typeface="Calibri" pitchFamily="34" charset="0"/>
            </a:rPr>
          </a:br>
          <a:r>
            <a:rPr lang="en-AU" sz="1100" kern="1200" dirty="0" smtClean="0">
              <a:latin typeface="Calibri" pitchFamily="34" charset="0"/>
              <a:cs typeface="Calibri" pitchFamily="34" charset="0"/>
            </a:rPr>
            <a:t>The router places headers on the packets then broadcasts then via WPA encrypted Wi-Fi Omni-directionally.</a:t>
          </a:r>
          <a:endParaRPr lang="en-US" sz="1100" kern="1200" dirty="0">
            <a:latin typeface="Calibri" pitchFamily="34" charset="0"/>
            <a:cs typeface="Calibri" pitchFamily="34" charset="0"/>
          </a:endParaRPr>
        </a:p>
      </dsp:txBody>
      <dsp:txXfrm>
        <a:off x="1051503" y="2135443"/>
        <a:ext cx="1332379" cy="1001794"/>
      </dsp:txXfrm>
    </dsp:sp>
    <dsp:sp modelId="{43815A8F-726F-4A7E-985C-8CCB9EE4CA37}">
      <dsp:nvSpPr>
        <dsp:cNvPr id="0" name=""/>
        <dsp:cNvSpPr/>
      </dsp:nvSpPr>
      <dsp:spPr>
        <a:xfrm rot="18907118">
          <a:off x="2323419" y="1721427"/>
          <a:ext cx="256321" cy="36811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334624" y="1822181"/>
        <a:ext cx="179425" cy="220871"/>
      </dsp:txXfrm>
    </dsp:sp>
    <dsp:sp modelId="{3F5502E7-0E19-4800-8205-335B33EC3AA4}">
      <dsp:nvSpPr>
        <dsp:cNvPr id="0" name=""/>
        <dsp:cNvSpPr/>
      </dsp:nvSpPr>
      <dsp:spPr>
        <a:xfrm>
          <a:off x="2147164" y="379493"/>
          <a:ext cx="2190010" cy="147734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AU" sz="1100" b="1" kern="1200" dirty="0" smtClean="0">
              <a:latin typeface="Calibri" pitchFamily="34" charset="0"/>
              <a:cs typeface="Calibri" pitchFamily="34" charset="0"/>
            </a:rPr>
            <a:t>De-Encapsulation</a:t>
          </a:r>
          <a:r>
            <a:rPr lang="en-AU" sz="1100" kern="1200" dirty="0" smtClean="0">
              <a:latin typeface="Calibri" pitchFamily="34" charset="0"/>
              <a:cs typeface="Calibri" pitchFamily="34" charset="0"/>
            </a:rPr>
            <a:t/>
          </a:r>
          <a:br>
            <a:rPr lang="en-AU" sz="1100" kern="1200" dirty="0" smtClean="0">
              <a:latin typeface="Calibri" pitchFamily="34" charset="0"/>
              <a:cs typeface="Calibri" pitchFamily="34" charset="0"/>
            </a:rPr>
          </a:br>
          <a:r>
            <a:rPr lang="en-AU" sz="1100" kern="1200" dirty="0" smtClean="0">
              <a:latin typeface="Calibri" pitchFamily="34" charset="0"/>
              <a:cs typeface="Calibri" pitchFamily="34" charset="0"/>
            </a:rPr>
            <a:t>The wireless device receives the broadcast, decrypts the packets, strips the headers, and plays the video stream.</a:t>
          </a:r>
          <a:endParaRPr lang="en-US" sz="1100" kern="1200" dirty="0">
            <a:latin typeface="Calibri" pitchFamily="34" charset="0"/>
            <a:cs typeface="Calibri" pitchFamily="34" charset="0"/>
          </a:endParaRPr>
        </a:p>
      </dsp:txBody>
      <dsp:txXfrm>
        <a:off x="2467884" y="595845"/>
        <a:ext cx="1548570" cy="1044638"/>
      </dsp:txXfrm>
    </dsp:sp>
    <dsp:sp modelId="{FA6704CC-188E-449F-982A-358B4EBCA43B}">
      <dsp:nvSpPr>
        <dsp:cNvPr id="0" name=""/>
        <dsp:cNvSpPr/>
      </dsp:nvSpPr>
      <dsp:spPr>
        <a:xfrm rot="20572667">
          <a:off x="4283857" y="594431"/>
          <a:ext cx="121835" cy="36811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4284667" y="673435"/>
        <a:ext cx="85285" cy="220871"/>
      </dsp:txXfrm>
    </dsp:sp>
  </dsp:spTree>
</dsp:drawing>
</file>

<file path=ppt/diagrams/layout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Data Transport</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CF571CF-1D05-43AA-8EDF-676333660033}" type="datetimeFigureOut">
              <a:rPr lang="en-US" smtClean="0"/>
              <a:t>08-Oct-11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A99ED3-8B46-4298-ADB9-94D352B9FBE5}" type="slidenum">
              <a:rPr lang="en-US" smtClean="0"/>
              <a:t>‹#›</a:t>
            </a:fld>
            <a:endParaRPr lang="en-US"/>
          </a:p>
        </p:txBody>
      </p:sp>
    </p:spTree>
    <p:extLst>
      <p:ext uri="{BB962C8B-B14F-4D97-AF65-F5344CB8AC3E}">
        <p14:creationId xmlns:p14="http://schemas.microsoft.com/office/powerpoint/2010/main" val="315340205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Data Transport</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AC1660-94E6-4474-BA05-F6BE6B2424BD}" type="datetimeFigureOut">
              <a:rPr lang="en-US" smtClean="0"/>
              <a:t>08-Oct-11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1FB331-D93C-4603-BFB3-58C689308A92}" type="slidenum">
              <a:rPr lang="en-US" smtClean="0"/>
              <a:t>‹#›</a:t>
            </a:fld>
            <a:endParaRPr lang="en-US"/>
          </a:p>
        </p:txBody>
      </p:sp>
    </p:spTree>
    <p:extLst>
      <p:ext uri="{BB962C8B-B14F-4D97-AF65-F5344CB8AC3E}">
        <p14:creationId xmlns:p14="http://schemas.microsoft.com/office/powerpoint/2010/main" val="264299499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000" kern="1200" dirty="0" smtClean="0">
                <a:solidFill>
                  <a:schemeClr val="tx1"/>
                </a:solidFill>
                <a:effectLst/>
                <a:latin typeface="Times New Roman" pitchFamily="18" charset="0"/>
                <a:ea typeface="+mn-ea"/>
                <a:cs typeface="Times New Roman" pitchFamily="18" charset="0"/>
              </a:rPr>
              <a:t>Mapping: Data</a:t>
            </a:r>
            <a:r>
              <a:rPr lang="en-AU" sz="1000" kern="1200" baseline="0" dirty="0" smtClean="0">
                <a:solidFill>
                  <a:schemeClr val="tx1"/>
                </a:solidFill>
                <a:effectLst/>
                <a:latin typeface="Times New Roman" pitchFamily="18" charset="0"/>
                <a:ea typeface="+mn-ea"/>
                <a:cs typeface="Times New Roman" pitchFamily="18" charset="0"/>
              </a:rPr>
              <a:t> Transport</a:t>
            </a:r>
          </a:p>
          <a:p>
            <a:endParaRPr lang="en-AU" sz="1000" kern="1200" baseline="0" dirty="0" smtClean="0">
              <a:solidFill>
                <a:schemeClr val="tx1"/>
              </a:solidFill>
              <a:effectLst/>
              <a:latin typeface="Times New Roman" pitchFamily="18" charset="0"/>
              <a:ea typeface="+mn-ea"/>
              <a:cs typeface="Times New Roman" pitchFamily="18" charset="0"/>
            </a:endParaRPr>
          </a:p>
          <a:p>
            <a:r>
              <a:rPr lang="en-AU" sz="1000" kern="1200" baseline="0" dirty="0" smtClean="0">
                <a:solidFill>
                  <a:schemeClr val="tx1"/>
                </a:solidFill>
                <a:effectLst/>
                <a:latin typeface="Times New Roman" pitchFamily="18" charset="0"/>
                <a:ea typeface="+mn-ea"/>
                <a:cs typeface="Times New Roman" pitchFamily="18" charset="0"/>
              </a:rPr>
              <a:t>Jered McClure</a:t>
            </a:r>
          </a:p>
          <a:p>
            <a:r>
              <a:rPr lang="en-AU" sz="1000" kern="1200" baseline="0" dirty="0" smtClean="0">
                <a:solidFill>
                  <a:schemeClr val="tx1"/>
                </a:solidFill>
                <a:effectLst/>
                <a:latin typeface="Times New Roman" pitchFamily="18" charset="0"/>
                <a:ea typeface="+mn-ea"/>
                <a:cs typeface="Times New Roman" pitchFamily="18" charset="0"/>
              </a:rPr>
              <a:t>Walden University</a:t>
            </a:r>
            <a:endParaRPr lang="en-US" sz="1000" kern="1200" dirty="0" smtClean="0">
              <a:solidFill>
                <a:schemeClr val="tx1"/>
              </a:solidFill>
              <a:effectLst/>
              <a:latin typeface="Times New Roman" pitchFamily="18" charset="0"/>
              <a:ea typeface="+mn-ea"/>
              <a:cs typeface="Times New Roman" pitchFamily="18" charset="0"/>
            </a:endParaRPr>
          </a:p>
        </p:txBody>
      </p:sp>
      <p:sp>
        <p:nvSpPr>
          <p:cNvPr id="4" name="Slide Number Placeholder 3"/>
          <p:cNvSpPr>
            <a:spLocks noGrp="1"/>
          </p:cNvSpPr>
          <p:nvPr>
            <p:ph type="sldNum" sz="quarter" idx="10"/>
          </p:nvPr>
        </p:nvSpPr>
        <p:spPr/>
        <p:txBody>
          <a:bodyPr/>
          <a:lstStyle/>
          <a:p>
            <a:fld id="{081FB331-D93C-4603-BFB3-58C689308A92}" type="slidenum">
              <a:rPr lang="en-US" smtClean="0"/>
              <a:t>1</a:t>
            </a:fld>
            <a:endParaRPr lang="en-US"/>
          </a:p>
        </p:txBody>
      </p:sp>
      <p:sp>
        <p:nvSpPr>
          <p:cNvPr id="5" name="Header Placeholder 4"/>
          <p:cNvSpPr>
            <a:spLocks noGrp="1"/>
          </p:cNvSpPr>
          <p:nvPr>
            <p:ph type="hdr" sz="quarter" idx="11"/>
          </p:nvPr>
        </p:nvSpPr>
        <p:spPr/>
        <p:txBody>
          <a:bodyPr/>
          <a:lstStyle/>
          <a:p>
            <a:r>
              <a:rPr lang="en-US" smtClean="0"/>
              <a:t>Data Transport</a:t>
            </a:r>
            <a:endParaRPr lang="en-US"/>
          </a:p>
        </p:txBody>
      </p:sp>
    </p:spTree>
    <p:extLst>
      <p:ext uri="{BB962C8B-B14F-4D97-AF65-F5344CB8AC3E}">
        <p14:creationId xmlns:p14="http://schemas.microsoft.com/office/powerpoint/2010/main" val="8311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000" dirty="0" smtClean="0">
                <a:latin typeface="Times New Roman" pitchFamily="18" charset="0"/>
                <a:cs typeface="Times New Roman" pitchFamily="18" charset="0"/>
              </a:rPr>
              <a:t>Computer</a:t>
            </a:r>
            <a:r>
              <a:rPr lang="en-AU" sz="1000" baseline="0" dirty="0" smtClean="0">
                <a:latin typeface="Times New Roman" pitchFamily="18" charset="0"/>
                <a:cs typeface="Times New Roman" pitchFamily="18" charset="0"/>
              </a:rPr>
              <a:t>: Stores data on a hard drive. Retrieves data from the HDD to the RAM. Manipulates data in the RAM.</a:t>
            </a:r>
          </a:p>
          <a:p>
            <a:pPr marL="0" marR="0" indent="0" algn="l" defTabSz="914400" rtl="0" eaLnBrk="1" fontAlgn="auto" latinLnBrk="0" hangingPunct="1">
              <a:lnSpc>
                <a:spcPct val="100000"/>
              </a:lnSpc>
              <a:spcBef>
                <a:spcPts val="0"/>
              </a:spcBef>
              <a:spcAft>
                <a:spcPts val="0"/>
              </a:spcAft>
              <a:buClrTx/>
              <a:buSzTx/>
              <a:buFontTx/>
              <a:buNone/>
              <a:tabLst/>
              <a:defRPr/>
            </a:pPr>
            <a:r>
              <a:rPr lang="en-AU" sz="1000" baseline="0" dirty="0" smtClean="0">
                <a:latin typeface="Times New Roman" pitchFamily="18" charset="0"/>
                <a:cs typeface="Times New Roman" pitchFamily="18" charset="0"/>
              </a:rPr>
              <a:t>Encapsulation: “The process of passing data down the stack using PDUs”</a:t>
            </a:r>
            <a:r>
              <a:rPr lang="en-AU" sz="1000" kern="1200" dirty="0" smtClean="0">
                <a:solidFill>
                  <a:schemeClr val="tx1"/>
                </a:solidFill>
                <a:effectLst/>
                <a:latin typeface="Times New Roman" pitchFamily="18" charset="0"/>
                <a:ea typeface="+mn-ea"/>
                <a:cs typeface="Times New Roman" pitchFamily="18" charset="0"/>
              </a:rPr>
              <a:t> (Doherty, Anderson, </a:t>
            </a:r>
            <a:r>
              <a:rPr lang="en-AU" sz="1000" kern="1200" dirty="0" err="1" smtClean="0">
                <a:solidFill>
                  <a:schemeClr val="tx1"/>
                </a:solidFill>
                <a:effectLst/>
                <a:latin typeface="Times New Roman" pitchFamily="18" charset="0"/>
                <a:ea typeface="+mn-ea"/>
                <a:cs typeface="Times New Roman" pitchFamily="18" charset="0"/>
              </a:rPr>
              <a:t>Maggiora</a:t>
            </a:r>
            <a:r>
              <a:rPr lang="en-AU" sz="1000" kern="1200" dirty="0" smtClean="0">
                <a:solidFill>
                  <a:schemeClr val="tx1"/>
                </a:solidFill>
                <a:effectLst/>
                <a:latin typeface="Times New Roman" pitchFamily="18" charset="0"/>
                <a:ea typeface="+mn-ea"/>
                <a:cs typeface="Times New Roman" pitchFamily="18" charset="0"/>
              </a:rPr>
              <a:t>, &amp; Clement, 2008)</a:t>
            </a:r>
            <a:r>
              <a:rPr lang="en-US" sz="1000" kern="1200" dirty="0" smtClean="0">
                <a:solidFill>
                  <a:schemeClr val="tx1"/>
                </a:solidFill>
                <a:effectLst/>
                <a:latin typeface="Times New Roman" pitchFamily="18" charset="0"/>
                <a:ea typeface="+mn-ea"/>
                <a:cs typeface="Times New Roman"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AU" sz="1000" kern="1200" dirty="0" smtClean="0">
                <a:solidFill>
                  <a:schemeClr val="tx1"/>
                </a:solidFill>
                <a:effectLst/>
                <a:latin typeface="Times New Roman" pitchFamily="18" charset="0"/>
                <a:ea typeface="+mn-ea"/>
                <a:cs typeface="Times New Roman" pitchFamily="18" charset="0"/>
              </a:rPr>
              <a:t>De-Encapsulation:</a:t>
            </a:r>
            <a:r>
              <a:rPr lang="en-AU" sz="1000" kern="1200" baseline="0" dirty="0" smtClean="0">
                <a:solidFill>
                  <a:schemeClr val="tx1"/>
                </a:solidFill>
                <a:effectLst/>
                <a:latin typeface="Times New Roman" pitchFamily="18" charset="0"/>
                <a:ea typeface="+mn-ea"/>
                <a:cs typeface="Times New Roman" pitchFamily="18" charset="0"/>
              </a:rPr>
              <a:t> “the process of passing information up the stack”</a:t>
            </a:r>
            <a:r>
              <a:rPr lang="en-AU" sz="1000" kern="1200" dirty="0" smtClean="0">
                <a:solidFill>
                  <a:schemeClr val="tx1"/>
                </a:solidFill>
                <a:effectLst/>
                <a:latin typeface="Times New Roman" pitchFamily="18" charset="0"/>
                <a:ea typeface="+mn-ea"/>
                <a:cs typeface="Times New Roman" pitchFamily="18" charset="0"/>
              </a:rPr>
              <a:t> (Doherty, Anderson, </a:t>
            </a:r>
            <a:r>
              <a:rPr lang="en-AU" sz="1000" kern="1200" dirty="0" err="1" smtClean="0">
                <a:solidFill>
                  <a:schemeClr val="tx1"/>
                </a:solidFill>
                <a:effectLst/>
                <a:latin typeface="Times New Roman" pitchFamily="18" charset="0"/>
                <a:ea typeface="+mn-ea"/>
                <a:cs typeface="Times New Roman" pitchFamily="18" charset="0"/>
              </a:rPr>
              <a:t>Maggiora</a:t>
            </a:r>
            <a:r>
              <a:rPr lang="en-AU" sz="1000" kern="1200" dirty="0" smtClean="0">
                <a:solidFill>
                  <a:schemeClr val="tx1"/>
                </a:solidFill>
                <a:effectLst/>
                <a:latin typeface="Times New Roman" pitchFamily="18" charset="0"/>
                <a:ea typeface="+mn-ea"/>
                <a:cs typeface="Times New Roman" pitchFamily="18" charset="0"/>
              </a:rPr>
              <a:t>, &amp; Clement, 2008, P. 9).</a:t>
            </a:r>
            <a:endParaRPr lang="en-US" sz="1000" kern="1200" dirty="0" smtClean="0">
              <a:solidFill>
                <a:schemeClr val="tx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000" kern="1200" dirty="0" smtClean="0">
                <a:solidFill>
                  <a:schemeClr val="tx1"/>
                </a:solidFill>
                <a:effectLst/>
                <a:latin typeface="Times New Roman" pitchFamily="18" charset="0"/>
                <a:ea typeface="+mn-ea"/>
                <a:cs typeface="Times New Roman" pitchFamily="18" charset="0"/>
              </a:rPr>
              <a:t>Firewall: Software on the router and/or computer used to block unwanted</a:t>
            </a:r>
            <a:r>
              <a:rPr lang="en-AU" sz="1000" kern="1200" baseline="0" dirty="0" smtClean="0">
                <a:solidFill>
                  <a:schemeClr val="tx1"/>
                </a:solidFill>
                <a:effectLst/>
                <a:latin typeface="Times New Roman" pitchFamily="18" charset="0"/>
                <a:ea typeface="+mn-ea"/>
                <a:cs typeface="Times New Roman" pitchFamily="18" charset="0"/>
              </a:rPr>
              <a:t> traffic, and/or “destructive forces” from reaching a destination (Tyson, 2000).</a:t>
            </a:r>
          </a:p>
          <a:p>
            <a:pPr marL="0" marR="0" indent="0" algn="l" defTabSz="914400" rtl="0" eaLnBrk="1" fontAlgn="auto" latinLnBrk="0" hangingPunct="1">
              <a:lnSpc>
                <a:spcPct val="100000"/>
              </a:lnSpc>
              <a:spcBef>
                <a:spcPts val="0"/>
              </a:spcBef>
              <a:spcAft>
                <a:spcPts val="0"/>
              </a:spcAft>
              <a:buClrTx/>
              <a:buSzTx/>
              <a:buFontTx/>
              <a:buNone/>
              <a:tabLst/>
              <a:defRPr/>
            </a:pPr>
            <a:r>
              <a:rPr lang="en-AU" sz="1000" kern="1200" baseline="0" dirty="0" smtClean="0">
                <a:solidFill>
                  <a:schemeClr val="tx1"/>
                </a:solidFill>
                <a:effectLst/>
                <a:latin typeface="Times New Roman" pitchFamily="18" charset="0"/>
                <a:ea typeface="+mn-ea"/>
                <a:cs typeface="Times New Roman" pitchFamily="18" charset="0"/>
              </a:rPr>
              <a:t>Local Router/Modem: ADSL2+ 2701HGV-W Gateway Modem/Router.</a:t>
            </a:r>
          </a:p>
          <a:p>
            <a:pPr marL="0" marR="0" indent="0" algn="l" defTabSz="914400" rtl="0" eaLnBrk="1" fontAlgn="auto" latinLnBrk="0" hangingPunct="1">
              <a:lnSpc>
                <a:spcPct val="100000"/>
              </a:lnSpc>
              <a:spcBef>
                <a:spcPts val="0"/>
              </a:spcBef>
              <a:spcAft>
                <a:spcPts val="0"/>
              </a:spcAft>
              <a:buClrTx/>
              <a:buSzTx/>
              <a:buFontTx/>
              <a:buNone/>
              <a:tabLst/>
              <a:defRPr/>
            </a:pPr>
            <a:r>
              <a:rPr lang="en-AU" sz="1000" kern="1200" baseline="0" dirty="0" smtClean="0">
                <a:solidFill>
                  <a:schemeClr val="tx1"/>
                </a:solidFill>
                <a:effectLst/>
                <a:latin typeface="Times New Roman" pitchFamily="18" charset="0"/>
                <a:ea typeface="+mn-ea"/>
                <a:cs typeface="Times New Roman" pitchFamily="18" charset="0"/>
              </a:rPr>
              <a:t>DSLAM: Location, Howrah Tasmania Exchange.</a:t>
            </a:r>
          </a:p>
          <a:p>
            <a:pPr marL="0" marR="0" indent="0" algn="l" defTabSz="914400" rtl="0" eaLnBrk="1" fontAlgn="auto" latinLnBrk="0" hangingPunct="1">
              <a:lnSpc>
                <a:spcPct val="100000"/>
              </a:lnSpc>
              <a:spcBef>
                <a:spcPts val="0"/>
              </a:spcBef>
              <a:spcAft>
                <a:spcPts val="0"/>
              </a:spcAft>
              <a:buClrTx/>
              <a:buSzTx/>
              <a:buFontTx/>
              <a:buNone/>
              <a:tabLst/>
              <a:defRPr/>
            </a:pPr>
            <a:r>
              <a:rPr lang="en-AU" sz="1000" kern="1200" baseline="0" dirty="0" smtClean="0">
                <a:solidFill>
                  <a:schemeClr val="tx1"/>
                </a:solidFill>
                <a:effectLst/>
                <a:latin typeface="Times New Roman" pitchFamily="18" charset="0"/>
                <a:ea typeface="+mn-ea"/>
                <a:cs typeface="Times New Roman" pitchFamily="18" charset="0"/>
              </a:rPr>
              <a:t>ISP: Telstra </a:t>
            </a:r>
            <a:r>
              <a:rPr lang="en-AU" sz="1000" kern="1200" baseline="0" dirty="0" err="1" smtClean="0">
                <a:solidFill>
                  <a:schemeClr val="tx1"/>
                </a:solidFill>
                <a:effectLst/>
                <a:latin typeface="Times New Roman" pitchFamily="18" charset="0"/>
                <a:ea typeface="+mn-ea"/>
                <a:cs typeface="Times New Roman" pitchFamily="18" charset="0"/>
              </a:rPr>
              <a:t>Bigpond</a:t>
            </a:r>
            <a:r>
              <a:rPr lang="en-AU" sz="1000" kern="1200" baseline="0" dirty="0" smtClean="0">
                <a:solidFill>
                  <a:schemeClr val="tx1"/>
                </a:solidFill>
                <a:effectLst/>
                <a:latin typeface="Times New Roman" pitchFamily="18" charset="0"/>
                <a:ea typeface="+mn-ea"/>
                <a:cs typeface="Times New Roman" pitchFamily="18" charset="0"/>
              </a:rPr>
              <a:t> Internet ADSL2+ 200GB (Telstra, 2011).</a:t>
            </a:r>
          </a:p>
          <a:p>
            <a:pPr marL="0" marR="0" indent="0" algn="l" defTabSz="914400" rtl="0" eaLnBrk="1" fontAlgn="auto" latinLnBrk="0" hangingPunct="1">
              <a:lnSpc>
                <a:spcPct val="100000"/>
              </a:lnSpc>
              <a:spcBef>
                <a:spcPts val="0"/>
              </a:spcBef>
              <a:spcAft>
                <a:spcPts val="0"/>
              </a:spcAft>
              <a:buClrTx/>
              <a:buSzTx/>
              <a:buFontTx/>
              <a:buNone/>
              <a:tabLst/>
              <a:defRPr/>
            </a:pPr>
            <a:r>
              <a:rPr lang="en-AU" sz="1000" kern="1200" baseline="0" dirty="0" smtClean="0">
                <a:solidFill>
                  <a:schemeClr val="tx1"/>
                </a:solidFill>
                <a:effectLst/>
                <a:latin typeface="Times New Roman" pitchFamily="18" charset="0"/>
                <a:ea typeface="+mn-ea"/>
                <a:cs typeface="Times New Roman" pitchFamily="18" charset="0"/>
              </a:rPr>
              <a:t>Regional Routers: E.g. Cisco Carrier Routing system (Cisco, 2011).</a:t>
            </a:r>
          </a:p>
          <a:p>
            <a:pPr marL="0" marR="0" indent="0" algn="l" defTabSz="914400" rtl="0" eaLnBrk="1" fontAlgn="auto" latinLnBrk="0" hangingPunct="1">
              <a:lnSpc>
                <a:spcPct val="100000"/>
              </a:lnSpc>
              <a:spcBef>
                <a:spcPts val="0"/>
              </a:spcBef>
              <a:spcAft>
                <a:spcPts val="0"/>
              </a:spcAft>
              <a:buClrTx/>
              <a:buSzTx/>
              <a:buFontTx/>
              <a:buNone/>
              <a:tabLst/>
              <a:defRPr/>
            </a:pPr>
            <a:r>
              <a:rPr lang="en-AU" sz="1000" kern="1200" dirty="0" smtClean="0">
                <a:solidFill>
                  <a:schemeClr val="tx1"/>
                </a:solidFill>
                <a:effectLst/>
                <a:latin typeface="Times New Roman" pitchFamily="18" charset="0"/>
                <a:ea typeface="+mn-ea"/>
                <a:cs typeface="Times New Roman" pitchFamily="18" charset="0"/>
              </a:rPr>
              <a:t>SMTP: Simple Mail transfer Protocol (Doherty, Anderson, </a:t>
            </a:r>
            <a:r>
              <a:rPr lang="en-AU" sz="1000" kern="1200" dirty="0" err="1" smtClean="0">
                <a:solidFill>
                  <a:schemeClr val="tx1"/>
                </a:solidFill>
                <a:effectLst/>
                <a:latin typeface="Times New Roman" pitchFamily="18" charset="0"/>
                <a:ea typeface="+mn-ea"/>
                <a:cs typeface="Times New Roman" pitchFamily="18" charset="0"/>
              </a:rPr>
              <a:t>Maggiora</a:t>
            </a:r>
            <a:r>
              <a:rPr lang="en-AU" sz="1000" kern="1200" dirty="0" smtClean="0">
                <a:solidFill>
                  <a:schemeClr val="tx1"/>
                </a:solidFill>
                <a:effectLst/>
                <a:latin typeface="Times New Roman" pitchFamily="18" charset="0"/>
                <a:ea typeface="+mn-ea"/>
                <a:cs typeface="Times New Roman" pitchFamily="18" charset="0"/>
              </a:rPr>
              <a:t>, &amp; Clement, 2008, P.</a:t>
            </a:r>
            <a:r>
              <a:rPr lang="en-AU" sz="1000" kern="1200" baseline="0" dirty="0" smtClean="0">
                <a:solidFill>
                  <a:schemeClr val="tx1"/>
                </a:solidFill>
                <a:effectLst/>
                <a:latin typeface="Times New Roman" pitchFamily="18" charset="0"/>
                <a:ea typeface="+mn-ea"/>
                <a:cs typeface="Times New Roman" pitchFamily="18" charset="0"/>
              </a:rPr>
              <a:t> 28</a:t>
            </a:r>
            <a:r>
              <a:rPr lang="en-AU" sz="1000" kern="1200" dirty="0" smtClean="0">
                <a:solidFill>
                  <a:schemeClr val="tx1"/>
                </a:solidFill>
                <a:effectLst/>
                <a:latin typeface="Times New Roman" pitchFamily="18" charset="0"/>
                <a:ea typeface="+mn-ea"/>
                <a:cs typeface="Times New Roman" pitchFamily="18" charset="0"/>
              </a:rPr>
              <a:t>)</a:t>
            </a:r>
            <a:r>
              <a:rPr lang="en-AU" sz="1000" kern="1200" baseline="0" dirty="0" smtClean="0">
                <a:solidFill>
                  <a:schemeClr val="tx1"/>
                </a:solidFill>
                <a:effectLst/>
                <a:latin typeface="Times New Roman" pitchFamily="18" charset="0"/>
                <a:ea typeface="+mn-ea"/>
                <a:cs typeface="Times New Roman" pitchFamily="18" charset="0"/>
              </a:rPr>
              <a:t>.</a:t>
            </a:r>
            <a:endParaRPr lang="en-US" sz="1000" kern="1200" dirty="0" smtClean="0">
              <a:solidFill>
                <a:schemeClr val="tx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000" kern="1200" dirty="0" smtClean="0">
                <a:solidFill>
                  <a:schemeClr val="tx1"/>
                </a:solidFill>
                <a:effectLst/>
                <a:latin typeface="Times New Roman" pitchFamily="18" charset="0"/>
                <a:ea typeface="+mn-ea"/>
                <a:cs typeface="Times New Roman" pitchFamily="18" charset="0"/>
              </a:rPr>
              <a:t>IMAP: Internet Message Access Protocol (Doherty, Anderson, </a:t>
            </a:r>
            <a:r>
              <a:rPr lang="en-AU" sz="1000" kern="1200" dirty="0" err="1" smtClean="0">
                <a:solidFill>
                  <a:schemeClr val="tx1"/>
                </a:solidFill>
                <a:effectLst/>
                <a:latin typeface="Times New Roman" pitchFamily="18" charset="0"/>
                <a:ea typeface="+mn-ea"/>
                <a:cs typeface="Times New Roman" pitchFamily="18" charset="0"/>
              </a:rPr>
              <a:t>Maggiora</a:t>
            </a:r>
            <a:r>
              <a:rPr lang="en-AU" sz="1000" kern="1200" dirty="0" smtClean="0">
                <a:solidFill>
                  <a:schemeClr val="tx1"/>
                </a:solidFill>
                <a:effectLst/>
                <a:latin typeface="Times New Roman" pitchFamily="18" charset="0"/>
                <a:ea typeface="+mn-ea"/>
                <a:cs typeface="Times New Roman" pitchFamily="18" charset="0"/>
              </a:rPr>
              <a:t>, &amp; Clement, 2008, P.</a:t>
            </a:r>
            <a:r>
              <a:rPr lang="en-AU" sz="1000" kern="1200" baseline="0" dirty="0" smtClean="0">
                <a:solidFill>
                  <a:schemeClr val="tx1"/>
                </a:solidFill>
                <a:effectLst/>
                <a:latin typeface="Times New Roman" pitchFamily="18" charset="0"/>
                <a:ea typeface="+mn-ea"/>
                <a:cs typeface="Times New Roman" pitchFamily="18" charset="0"/>
              </a:rPr>
              <a:t> 28</a:t>
            </a:r>
            <a:r>
              <a:rPr lang="en-AU" sz="1000" kern="1200" dirty="0" smtClean="0">
                <a:solidFill>
                  <a:schemeClr val="tx1"/>
                </a:solidFill>
                <a:effectLst/>
                <a:latin typeface="Times New Roman" pitchFamily="18" charset="0"/>
                <a:ea typeface="+mn-ea"/>
                <a:cs typeface="Times New Roman"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AU" sz="1000" kern="1200" dirty="0" smtClean="0">
                <a:solidFill>
                  <a:schemeClr val="tx1"/>
                </a:solidFill>
                <a:effectLst/>
                <a:latin typeface="Times New Roman" pitchFamily="18" charset="0"/>
                <a:ea typeface="+mn-ea"/>
                <a:cs typeface="Times New Roman" pitchFamily="18" charset="0"/>
              </a:rPr>
              <a:t>POP: Also</a:t>
            </a:r>
            <a:r>
              <a:rPr lang="en-AU" sz="1000" kern="1200" baseline="0" dirty="0" smtClean="0">
                <a:solidFill>
                  <a:schemeClr val="tx1"/>
                </a:solidFill>
                <a:effectLst/>
                <a:latin typeface="Times New Roman" pitchFamily="18" charset="0"/>
                <a:ea typeface="+mn-ea"/>
                <a:cs typeface="Times New Roman" pitchFamily="18" charset="0"/>
              </a:rPr>
              <a:t> known as POP3, Post Office Protocol </a:t>
            </a:r>
            <a:r>
              <a:rPr lang="en-AU" sz="1000" kern="1200" dirty="0" smtClean="0">
                <a:solidFill>
                  <a:schemeClr val="tx1"/>
                </a:solidFill>
                <a:effectLst/>
                <a:latin typeface="Times New Roman" pitchFamily="18" charset="0"/>
                <a:ea typeface="+mn-ea"/>
                <a:cs typeface="Times New Roman" pitchFamily="18" charset="0"/>
              </a:rPr>
              <a:t>(Doherty, Anderson, </a:t>
            </a:r>
            <a:r>
              <a:rPr lang="en-AU" sz="1000" kern="1200" dirty="0" err="1" smtClean="0">
                <a:solidFill>
                  <a:schemeClr val="tx1"/>
                </a:solidFill>
                <a:effectLst/>
                <a:latin typeface="Times New Roman" pitchFamily="18" charset="0"/>
                <a:ea typeface="+mn-ea"/>
                <a:cs typeface="Times New Roman" pitchFamily="18" charset="0"/>
              </a:rPr>
              <a:t>Maggiora</a:t>
            </a:r>
            <a:r>
              <a:rPr lang="en-AU" sz="1000" kern="1200" dirty="0" smtClean="0">
                <a:solidFill>
                  <a:schemeClr val="tx1"/>
                </a:solidFill>
                <a:effectLst/>
                <a:latin typeface="Times New Roman" pitchFamily="18" charset="0"/>
                <a:ea typeface="+mn-ea"/>
                <a:cs typeface="Times New Roman" pitchFamily="18" charset="0"/>
              </a:rPr>
              <a:t>, &amp; Clement, 2008, P. 28).</a:t>
            </a:r>
          </a:p>
          <a:p>
            <a:pPr marL="0" marR="0" indent="0" algn="l" defTabSz="914400" rtl="0" eaLnBrk="1" fontAlgn="auto" latinLnBrk="0" hangingPunct="1">
              <a:lnSpc>
                <a:spcPct val="100000"/>
              </a:lnSpc>
              <a:spcBef>
                <a:spcPts val="0"/>
              </a:spcBef>
              <a:spcAft>
                <a:spcPts val="0"/>
              </a:spcAft>
              <a:buClrTx/>
              <a:buSzTx/>
              <a:buFontTx/>
              <a:buNone/>
              <a:tabLst/>
              <a:defRPr/>
            </a:pPr>
            <a:r>
              <a:rPr lang="en-AU" sz="1000" kern="1200" dirty="0" smtClean="0">
                <a:solidFill>
                  <a:schemeClr val="tx1"/>
                </a:solidFill>
                <a:effectLst/>
                <a:latin typeface="Times New Roman" pitchFamily="18" charset="0"/>
                <a:ea typeface="+mn-ea"/>
                <a:cs typeface="Times New Roman" pitchFamily="18" charset="0"/>
              </a:rPr>
              <a:t>SMTP sends emails,</a:t>
            </a:r>
            <a:r>
              <a:rPr lang="en-AU" sz="1000" kern="1200" baseline="0" dirty="0" smtClean="0">
                <a:solidFill>
                  <a:schemeClr val="tx1"/>
                </a:solidFill>
                <a:effectLst/>
                <a:latin typeface="Times New Roman" pitchFamily="18" charset="0"/>
                <a:ea typeface="+mn-ea"/>
                <a:cs typeface="Times New Roman" pitchFamily="18" charset="0"/>
              </a:rPr>
              <a:t> where as, IMAP and POP3 retrieve emails. SMTP cannot retrieve emails.</a:t>
            </a:r>
            <a:endParaRPr lang="en-US" sz="1000" kern="1200" dirty="0" smtClean="0">
              <a:solidFill>
                <a:schemeClr val="tx1"/>
              </a:solidFill>
              <a:effectLst/>
              <a:latin typeface="Times New Roman" pitchFamily="18" charset="0"/>
              <a:ea typeface="+mn-ea"/>
              <a:cs typeface="Times New Roman" pitchFamily="18" charset="0"/>
            </a:endParaRPr>
          </a:p>
        </p:txBody>
      </p:sp>
      <p:sp>
        <p:nvSpPr>
          <p:cNvPr id="4" name="Slide Number Placeholder 3"/>
          <p:cNvSpPr>
            <a:spLocks noGrp="1"/>
          </p:cNvSpPr>
          <p:nvPr>
            <p:ph type="sldNum" sz="quarter" idx="10"/>
          </p:nvPr>
        </p:nvSpPr>
        <p:spPr/>
        <p:txBody>
          <a:bodyPr/>
          <a:lstStyle/>
          <a:p>
            <a:fld id="{081FB331-D93C-4603-BFB3-58C689308A92}" type="slidenum">
              <a:rPr lang="en-US" smtClean="0"/>
              <a:t>2</a:t>
            </a:fld>
            <a:endParaRPr lang="en-US"/>
          </a:p>
        </p:txBody>
      </p:sp>
      <p:sp>
        <p:nvSpPr>
          <p:cNvPr id="5" name="Header Placeholder 4"/>
          <p:cNvSpPr>
            <a:spLocks noGrp="1"/>
          </p:cNvSpPr>
          <p:nvPr>
            <p:ph type="hdr" sz="quarter" idx="11"/>
          </p:nvPr>
        </p:nvSpPr>
        <p:spPr/>
        <p:txBody>
          <a:bodyPr/>
          <a:lstStyle/>
          <a:p>
            <a:r>
              <a:rPr lang="en-US" smtClean="0"/>
              <a:t>Data Transport</a:t>
            </a:r>
            <a:endParaRPr lang="en-US"/>
          </a:p>
        </p:txBody>
      </p:sp>
    </p:spTree>
    <p:extLst>
      <p:ext uri="{BB962C8B-B14F-4D97-AF65-F5344CB8AC3E}">
        <p14:creationId xmlns:p14="http://schemas.microsoft.com/office/powerpoint/2010/main" val="831170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000" kern="1200" dirty="0" smtClean="0">
                <a:solidFill>
                  <a:schemeClr val="tx1"/>
                </a:solidFill>
                <a:effectLst/>
                <a:latin typeface="Times New Roman" pitchFamily="18" charset="0"/>
                <a:ea typeface="+mn-ea"/>
                <a:cs typeface="Times New Roman" pitchFamily="18" charset="0"/>
              </a:rPr>
              <a:t>Wireless Device: A device which transmits and</a:t>
            </a:r>
            <a:r>
              <a:rPr lang="en-AU" sz="1000" kern="1200" baseline="0" dirty="0" smtClean="0">
                <a:solidFill>
                  <a:schemeClr val="tx1"/>
                </a:solidFill>
                <a:effectLst/>
                <a:latin typeface="Times New Roman" pitchFamily="18" charset="0"/>
                <a:ea typeface="+mn-ea"/>
                <a:cs typeface="Times New Roman" pitchFamily="18" charset="0"/>
              </a:rPr>
              <a:t>/or receives wireless signals such as Wi-Fi (802.11 *) or Bluetooth (E.g. an iPhone or Android phone with wireless capability).</a:t>
            </a:r>
          </a:p>
          <a:p>
            <a:pPr marL="0" marR="0" indent="0" algn="l" defTabSz="914400" rtl="0" eaLnBrk="1" fontAlgn="auto" latinLnBrk="0" hangingPunct="1">
              <a:lnSpc>
                <a:spcPct val="100000"/>
              </a:lnSpc>
              <a:spcBef>
                <a:spcPts val="0"/>
              </a:spcBef>
              <a:spcAft>
                <a:spcPts val="0"/>
              </a:spcAft>
              <a:buClrTx/>
              <a:buSzTx/>
              <a:buFontTx/>
              <a:buNone/>
              <a:tabLst/>
              <a:defRPr/>
            </a:pPr>
            <a:r>
              <a:rPr lang="en-AU" sz="1000" baseline="0" dirty="0" smtClean="0">
                <a:latin typeface="Times New Roman" pitchFamily="18" charset="0"/>
                <a:cs typeface="Times New Roman" pitchFamily="18" charset="0"/>
              </a:rPr>
              <a:t>Encapsulation: “The process of passing data down the stack using PDUs”</a:t>
            </a:r>
            <a:r>
              <a:rPr lang="en-AU" sz="1000" kern="1200" dirty="0" smtClean="0">
                <a:solidFill>
                  <a:schemeClr val="tx1"/>
                </a:solidFill>
                <a:effectLst/>
                <a:latin typeface="Times New Roman" pitchFamily="18" charset="0"/>
                <a:ea typeface="+mn-ea"/>
                <a:cs typeface="Times New Roman" pitchFamily="18" charset="0"/>
              </a:rPr>
              <a:t> (Doherty, Anderson, </a:t>
            </a:r>
            <a:r>
              <a:rPr lang="en-AU" sz="1000" kern="1200" dirty="0" err="1" smtClean="0">
                <a:solidFill>
                  <a:schemeClr val="tx1"/>
                </a:solidFill>
                <a:effectLst/>
                <a:latin typeface="Times New Roman" pitchFamily="18" charset="0"/>
                <a:ea typeface="+mn-ea"/>
                <a:cs typeface="Times New Roman" pitchFamily="18" charset="0"/>
              </a:rPr>
              <a:t>Maggiora</a:t>
            </a:r>
            <a:r>
              <a:rPr lang="en-AU" sz="1000" kern="1200" dirty="0" smtClean="0">
                <a:solidFill>
                  <a:schemeClr val="tx1"/>
                </a:solidFill>
                <a:effectLst/>
                <a:latin typeface="Times New Roman" pitchFamily="18" charset="0"/>
                <a:ea typeface="+mn-ea"/>
                <a:cs typeface="Times New Roman" pitchFamily="18" charset="0"/>
              </a:rPr>
              <a:t>, &amp; Clement, 2008, P. 9)</a:t>
            </a:r>
            <a:r>
              <a:rPr lang="en-US" sz="1000" kern="1200" dirty="0" smtClean="0">
                <a:solidFill>
                  <a:schemeClr val="tx1"/>
                </a:solidFill>
                <a:effectLst/>
                <a:latin typeface="Times New Roman" pitchFamily="18" charset="0"/>
                <a:ea typeface="+mn-ea"/>
                <a:cs typeface="Times New Roman"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AU" sz="1000" kern="1200" dirty="0" smtClean="0">
                <a:solidFill>
                  <a:schemeClr val="tx1"/>
                </a:solidFill>
                <a:effectLst/>
                <a:latin typeface="Times New Roman" pitchFamily="18" charset="0"/>
                <a:ea typeface="+mn-ea"/>
                <a:cs typeface="Times New Roman" pitchFamily="18" charset="0"/>
              </a:rPr>
              <a:t>WPA: Also known as WPA2,</a:t>
            </a:r>
            <a:r>
              <a:rPr lang="en-AU" sz="1000" kern="1200" baseline="0" dirty="0" smtClean="0">
                <a:solidFill>
                  <a:schemeClr val="tx1"/>
                </a:solidFill>
                <a:effectLst/>
                <a:latin typeface="Times New Roman" pitchFamily="18" charset="0"/>
                <a:ea typeface="+mn-ea"/>
                <a:cs typeface="Times New Roman" pitchFamily="18" charset="0"/>
              </a:rPr>
              <a:t> which stands for </a:t>
            </a:r>
            <a:r>
              <a:rPr lang="en-AU" sz="1000" kern="1200" dirty="0" smtClean="0">
                <a:solidFill>
                  <a:schemeClr val="tx1"/>
                </a:solidFill>
                <a:effectLst/>
                <a:latin typeface="Times New Roman" pitchFamily="18" charset="0"/>
                <a:ea typeface="+mn-ea"/>
                <a:cs typeface="Times New Roman" pitchFamily="18" charset="0"/>
              </a:rPr>
              <a:t>“Wi-Fi Protected Access 2,” is an</a:t>
            </a:r>
            <a:r>
              <a:rPr lang="en-AU" sz="1000" kern="1200" baseline="0" dirty="0" smtClean="0">
                <a:solidFill>
                  <a:schemeClr val="tx1"/>
                </a:solidFill>
                <a:effectLst/>
                <a:latin typeface="Times New Roman" pitchFamily="18" charset="0"/>
                <a:ea typeface="+mn-ea"/>
                <a:cs typeface="Times New Roman" pitchFamily="18" charset="0"/>
              </a:rPr>
              <a:t> encryption standard used to keep wireless networks private </a:t>
            </a:r>
            <a:r>
              <a:rPr lang="en-AU" sz="1000" kern="1200" dirty="0" smtClean="0">
                <a:solidFill>
                  <a:schemeClr val="tx1"/>
                </a:solidFill>
                <a:effectLst/>
                <a:latin typeface="Times New Roman" pitchFamily="18" charset="0"/>
                <a:ea typeface="+mn-ea"/>
                <a:cs typeface="Times New Roman" pitchFamily="18" charset="0"/>
              </a:rPr>
              <a:t>(Doherty, Anderson, </a:t>
            </a:r>
            <a:r>
              <a:rPr lang="en-AU" sz="1000" kern="1200" dirty="0" err="1" smtClean="0">
                <a:solidFill>
                  <a:schemeClr val="tx1"/>
                </a:solidFill>
                <a:effectLst/>
                <a:latin typeface="Times New Roman" pitchFamily="18" charset="0"/>
                <a:ea typeface="+mn-ea"/>
                <a:cs typeface="Times New Roman" pitchFamily="18" charset="0"/>
              </a:rPr>
              <a:t>Maggiora</a:t>
            </a:r>
            <a:r>
              <a:rPr lang="en-AU" sz="1000" kern="1200" dirty="0" smtClean="0">
                <a:solidFill>
                  <a:schemeClr val="tx1"/>
                </a:solidFill>
                <a:effectLst/>
                <a:latin typeface="Times New Roman" pitchFamily="18" charset="0"/>
                <a:ea typeface="+mn-ea"/>
                <a:cs typeface="Times New Roman" pitchFamily="18" charset="0"/>
              </a:rPr>
              <a:t>, &amp; Clement, 2008, P. 100)</a:t>
            </a:r>
            <a:r>
              <a:rPr lang="en-AU" sz="1000" kern="1200" baseline="0" dirty="0" smtClean="0">
                <a:solidFill>
                  <a:schemeClr val="tx1"/>
                </a:solidFill>
                <a:effectLst/>
                <a:latin typeface="Times New Roman" pitchFamily="18" charset="0"/>
                <a:ea typeface="+mn-ea"/>
                <a:cs typeface="Times New Roman" pitchFamily="18" charset="0"/>
              </a:rPr>
              <a:t>.</a:t>
            </a:r>
            <a:endParaRPr lang="en-US" sz="1000" kern="1200" dirty="0" smtClean="0">
              <a:solidFill>
                <a:schemeClr val="tx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000" kern="1200" dirty="0" smtClean="0">
                <a:solidFill>
                  <a:schemeClr val="tx1"/>
                </a:solidFill>
                <a:effectLst/>
                <a:latin typeface="Times New Roman" pitchFamily="18" charset="0"/>
                <a:ea typeface="+mn-ea"/>
                <a:cs typeface="Times New Roman" pitchFamily="18" charset="0"/>
              </a:rPr>
              <a:t>Wireless Router: </a:t>
            </a:r>
            <a:r>
              <a:rPr lang="en-AU" sz="1000" kern="1200" baseline="0" dirty="0" smtClean="0">
                <a:solidFill>
                  <a:schemeClr val="tx1"/>
                </a:solidFill>
                <a:effectLst/>
                <a:latin typeface="Times New Roman" pitchFamily="18" charset="0"/>
                <a:ea typeface="+mn-ea"/>
                <a:cs typeface="Times New Roman" pitchFamily="18" charset="0"/>
              </a:rPr>
              <a:t>ADSL2+ 2701HGV-W Gateway Modem/Router.</a:t>
            </a:r>
          </a:p>
          <a:p>
            <a:pPr marL="0" marR="0" indent="0" algn="l" defTabSz="914400" rtl="0" eaLnBrk="1" fontAlgn="auto" latinLnBrk="0" hangingPunct="1">
              <a:lnSpc>
                <a:spcPct val="100000"/>
              </a:lnSpc>
              <a:spcBef>
                <a:spcPts val="0"/>
              </a:spcBef>
              <a:spcAft>
                <a:spcPts val="0"/>
              </a:spcAft>
              <a:buClrTx/>
              <a:buSzTx/>
              <a:buFontTx/>
              <a:buNone/>
              <a:tabLst/>
              <a:defRPr/>
            </a:pPr>
            <a:r>
              <a:rPr lang="en-AU" sz="1000" kern="1200" dirty="0" smtClean="0">
                <a:solidFill>
                  <a:schemeClr val="tx1"/>
                </a:solidFill>
                <a:effectLst/>
                <a:latin typeface="Times New Roman" pitchFamily="18" charset="0"/>
                <a:ea typeface="+mn-ea"/>
                <a:cs typeface="Times New Roman" pitchFamily="18" charset="0"/>
              </a:rPr>
              <a:t>Firewall: Software on the router and/or computer used to block unwanted</a:t>
            </a:r>
            <a:r>
              <a:rPr lang="en-AU" sz="1000" kern="1200" baseline="0" dirty="0" smtClean="0">
                <a:solidFill>
                  <a:schemeClr val="tx1"/>
                </a:solidFill>
                <a:effectLst/>
                <a:latin typeface="Times New Roman" pitchFamily="18" charset="0"/>
                <a:ea typeface="+mn-ea"/>
                <a:cs typeface="Times New Roman" pitchFamily="18" charset="0"/>
              </a:rPr>
              <a:t> traffic, and/or “destructive forces” from reaching a destination (Tyson, 2000).</a:t>
            </a:r>
          </a:p>
          <a:p>
            <a:r>
              <a:rPr lang="en-AU" sz="1000" kern="1200" dirty="0" smtClean="0">
                <a:solidFill>
                  <a:schemeClr val="tx1"/>
                </a:solidFill>
                <a:effectLst/>
                <a:latin typeface="Times New Roman" pitchFamily="18" charset="0"/>
                <a:ea typeface="+mn-ea"/>
                <a:cs typeface="Times New Roman" pitchFamily="18" charset="0"/>
              </a:rPr>
              <a:t>De-Encapsulation:</a:t>
            </a:r>
            <a:r>
              <a:rPr lang="en-AU" sz="1000" kern="1200" baseline="0" dirty="0" smtClean="0">
                <a:solidFill>
                  <a:schemeClr val="tx1"/>
                </a:solidFill>
                <a:effectLst/>
                <a:latin typeface="Times New Roman" pitchFamily="18" charset="0"/>
                <a:ea typeface="+mn-ea"/>
                <a:cs typeface="Times New Roman" pitchFamily="18" charset="0"/>
              </a:rPr>
              <a:t> “the process of passing information up the stack”</a:t>
            </a:r>
            <a:r>
              <a:rPr lang="en-AU" sz="1000" kern="1200" dirty="0" smtClean="0">
                <a:solidFill>
                  <a:schemeClr val="tx1"/>
                </a:solidFill>
                <a:effectLst/>
                <a:latin typeface="Times New Roman" pitchFamily="18" charset="0"/>
                <a:ea typeface="+mn-ea"/>
                <a:cs typeface="Times New Roman" pitchFamily="18" charset="0"/>
              </a:rPr>
              <a:t> (Doherty, Anderson, </a:t>
            </a:r>
            <a:r>
              <a:rPr lang="en-AU" sz="1000" kern="1200" dirty="0" err="1" smtClean="0">
                <a:solidFill>
                  <a:schemeClr val="tx1"/>
                </a:solidFill>
                <a:effectLst/>
                <a:latin typeface="Times New Roman" pitchFamily="18" charset="0"/>
                <a:ea typeface="+mn-ea"/>
                <a:cs typeface="Times New Roman" pitchFamily="18" charset="0"/>
              </a:rPr>
              <a:t>Maggiora</a:t>
            </a:r>
            <a:r>
              <a:rPr lang="en-AU" sz="1000" kern="1200" dirty="0" smtClean="0">
                <a:solidFill>
                  <a:schemeClr val="tx1"/>
                </a:solidFill>
                <a:effectLst/>
                <a:latin typeface="Times New Roman" pitchFamily="18" charset="0"/>
                <a:ea typeface="+mn-ea"/>
                <a:cs typeface="Times New Roman" pitchFamily="18" charset="0"/>
              </a:rPr>
              <a:t>, &amp; Clement, 2008, P. 9).</a:t>
            </a:r>
          </a:p>
          <a:p>
            <a:r>
              <a:rPr lang="en-AU" sz="1000" kern="1200" dirty="0" smtClean="0">
                <a:solidFill>
                  <a:schemeClr val="tx1"/>
                </a:solidFill>
                <a:effectLst/>
                <a:latin typeface="Times New Roman" pitchFamily="18" charset="0"/>
                <a:ea typeface="+mn-ea"/>
                <a:cs typeface="Times New Roman" pitchFamily="18" charset="0"/>
              </a:rPr>
              <a:t>Computer/Server:</a:t>
            </a:r>
            <a:r>
              <a:rPr lang="en-AU" sz="1000" kern="1200" baseline="0" dirty="0" smtClean="0">
                <a:solidFill>
                  <a:schemeClr val="tx1"/>
                </a:solidFill>
                <a:effectLst/>
                <a:latin typeface="Times New Roman" pitchFamily="18" charset="0"/>
                <a:ea typeface="+mn-ea"/>
                <a:cs typeface="Times New Roman" pitchFamily="18" charset="0"/>
              </a:rPr>
              <a:t> This can be any device</a:t>
            </a:r>
            <a:endParaRPr lang="en-US" sz="1000" kern="1200" dirty="0" smtClean="0">
              <a:solidFill>
                <a:schemeClr val="tx1"/>
              </a:solidFill>
              <a:effectLst/>
              <a:latin typeface="Times New Roman" pitchFamily="18" charset="0"/>
              <a:ea typeface="+mn-ea"/>
              <a:cs typeface="Times New Roman" pitchFamily="18" charset="0"/>
            </a:endParaRPr>
          </a:p>
        </p:txBody>
      </p:sp>
      <p:sp>
        <p:nvSpPr>
          <p:cNvPr id="4" name="Slide Number Placeholder 3"/>
          <p:cNvSpPr>
            <a:spLocks noGrp="1"/>
          </p:cNvSpPr>
          <p:nvPr>
            <p:ph type="sldNum" sz="quarter" idx="10"/>
          </p:nvPr>
        </p:nvSpPr>
        <p:spPr/>
        <p:txBody>
          <a:bodyPr/>
          <a:lstStyle/>
          <a:p>
            <a:fld id="{081FB331-D93C-4603-BFB3-58C689308A92}" type="slidenum">
              <a:rPr lang="en-US" smtClean="0"/>
              <a:t>3</a:t>
            </a:fld>
            <a:endParaRPr lang="en-US"/>
          </a:p>
        </p:txBody>
      </p:sp>
      <p:sp>
        <p:nvSpPr>
          <p:cNvPr id="5" name="Header Placeholder 4"/>
          <p:cNvSpPr>
            <a:spLocks noGrp="1"/>
          </p:cNvSpPr>
          <p:nvPr>
            <p:ph type="hdr" sz="quarter" idx="11"/>
          </p:nvPr>
        </p:nvSpPr>
        <p:spPr/>
        <p:txBody>
          <a:bodyPr/>
          <a:lstStyle/>
          <a:p>
            <a:r>
              <a:rPr lang="en-US" smtClean="0"/>
              <a:t>Data Transport</a:t>
            </a:r>
            <a:endParaRPr lang="en-US"/>
          </a:p>
        </p:txBody>
      </p:sp>
    </p:spTree>
    <p:extLst>
      <p:ext uri="{BB962C8B-B14F-4D97-AF65-F5344CB8AC3E}">
        <p14:creationId xmlns:p14="http://schemas.microsoft.com/office/powerpoint/2010/main" val="831170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pPr>
            <a:r>
              <a:rPr lang="en-AU" sz="1000" kern="1200" dirty="0" smtClean="0">
                <a:solidFill>
                  <a:schemeClr val="tx1"/>
                </a:solidFill>
                <a:effectLst/>
                <a:latin typeface="Times New Roman" pitchFamily="18" charset="0"/>
                <a:ea typeface="+mn-ea"/>
                <a:cs typeface="Times New Roman" pitchFamily="18" charset="0"/>
              </a:rPr>
              <a:t>References</a:t>
            </a:r>
          </a:p>
          <a:p>
            <a:pPr>
              <a:lnSpc>
                <a:spcPct val="200000"/>
              </a:lnSpc>
            </a:pPr>
            <a:endParaRPr lang="en-AU" sz="1000" kern="1200" dirty="0" smtClean="0">
              <a:solidFill>
                <a:schemeClr val="tx1"/>
              </a:solidFill>
              <a:effectLst/>
              <a:latin typeface="Times New Roman" pitchFamily="18" charset="0"/>
              <a:ea typeface="+mn-ea"/>
              <a:cs typeface="Times New Roman" pitchFamily="18" charset="0"/>
            </a:endParaRPr>
          </a:p>
          <a:p>
            <a:pPr>
              <a:lnSpc>
                <a:spcPct val="200000"/>
              </a:lnSpc>
            </a:pPr>
            <a:r>
              <a:rPr lang="en-AU" sz="1000" kern="1200" dirty="0" smtClean="0">
                <a:solidFill>
                  <a:schemeClr val="tx1"/>
                </a:solidFill>
                <a:effectLst/>
                <a:latin typeface="Times New Roman" pitchFamily="18" charset="0"/>
                <a:ea typeface="+mn-ea"/>
                <a:cs typeface="Times New Roman" pitchFamily="18" charset="0"/>
              </a:rPr>
              <a:t>Cisco. (2011). </a:t>
            </a:r>
            <a:r>
              <a:rPr lang="en-AU" sz="1000" i="1" kern="1200" dirty="0" smtClean="0">
                <a:solidFill>
                  <a:schemeClr val="tx1"/>
                </a:solidFill>
                <a:effectLst/>
                <a:latin typeface="Times New Roman" pitchFamily="18" charset="0"/>
                <a:ea typeface="+mn-ea"/>
                <a:cs typeface="Times New Roman" pitchFamily="18" charset="0"/>
              </a:rPr>
              <a:t>Cisco Carrier Routing System</a:t>
            </a:r>
            <a:r>
              <a:rPr lang="en-AU" sz="1000" kern="1200" dirty="0" smtClean="0">
                <a:solidFill>
                  <a:schemeClr val="tx1"/>
                </a:solidFill>
                <a:effectLst/>
                <a:latin typeface="Times New Roman" pitchFamily="18" charset="0"/>
                <a:ea typeface="+mn-ea"/>
                <a:cs typeface="Times New Roman" pitchFamily="18" charset="0"/>
              </a:rPr>
              <a:t>. Retrieved October 7, 2011, from Cisco Systems: http://www.cisco.com/en/US/products/ps5763/index.html</a:t>
            </a:r>
          </a:p>
          <a:p>
            <a:pPr>
              <a:lnSpc>
                <a:spcPct val="200000"/>
              </a:lnSpc>
            </a:pPr>
            <a:endParaRPr lang="en-US" sz="1000" kern="1200" dirty="0" smtClean="0">
              <a:solidFill>
                <a:schemeClr val="tx1"/>
              </a:solidFill>
              <a:effectLst/>
              <a:latin typeface="Times New Roman" pitchFamily="18" charset="0"/>
              <a:ea typeface="+mn-ea"/>
              <a:cs typeface="Times New Roman" pitchFamily="18" charset="0"/>
            </a:endParaRPr>
          </a:p>
          <a:p>
            <a:pPr>
              <a:lnSpc>
                <a:spcPct val="200000"/>
              </a:lnSpc>
            </a:pPr>
            <a:r>
              <a:rPr lang="en-AU" sz="1000" kern="1200" dirty="0" smtClean="0">
                <a:solidFill>
                  <a:schemeClr val="tx1"/>
                </a:solidFill>
                <a:effectLst/>
                <a:latin typeface="Times New Roman" pitchFamily="18" charset="0"/>
                <a:ea typeface="+mn-ea"/>
                <a:cs typeface="Times New Roman" pitchFamily="18" charset="0"/>
              </a:rPr>
              <a:t>Doherty, J., Anderson, N., </a:t>
            </a:r>
            <a:r>
              <a:rPr lang="en-AU" sz="1000" kern="1200" dirty="0" err="1" smtClean="0">
                <a:solidFill>
                  <a:schemeClr val="tx1"/>
                </a:solidFill>
                <a:effectLst/>
                <a:latin typeface="Times New Roman" pitchFamily="18" charset="0"/>
                <a:ea typeface="+mn-ea"/>
                <a:cs typeface="Times New Roman" pitchFamily="18" charset="0"/>
              </a:rPr>
              <a:t>Maggiora</a:t>
            </a:r>
            <a:r>
              <a:rPr lang="en-AU" sz="1000" kern="1200" dirty="0" smtClean="0">
                <a:solidFill>
                  <a:schemeClr val="tx1"/>
                </a:solidFill>
                <a:effectLst/>
                <a:latin typeface="Times New Roman" pitchFamily="18" charset="0"/>
                <a:ea typeface="+mn-ea"/>
                <a:cs typeface="Times New Roman" pitchFamily="18" charset="0"/>
              </a:rPr>
              <a:t>, P. D., &amp; Clement, N. (2008). </a:t>
            </a:r>
            <a:r>
              <a:rPr lang="en-AU" sz="1000" i="1" kern="1200" dirty="0" smtClean="0">
                <a:solidFill>
                  <a:schemeClr val="tx1"/>
                </a:solidFill>
                <a:effectLst/>
                <a:latin typeface="Times New Roman" pitchFamily="18" charset="0"/>
                <a:ea typeface="+mn-ea"/>
                <a:cs typeface="Times New Roman" pitchFamily="18" charset="0"/>
              </a:rPr>
              <a:t>Cisco Networking Simplified</a:t>
            </a:r>
            <a:r>
              <a:rPr lang="en-AU" sz="1000" kern="1200" dirty="0" smtClean="0">
                <a:solidFill>
                  <a:schemeClr val="tx1"/>
                </a:solidFill>
                <a:effectLst/>
                <a:latin typeface="Times New Roman" pitchFamily="18" charset="0"/>
                <a:ea typeface="+mn-ea"/>
                <a:cs typeface="Times New Roman" pitchFamily="18" charset="0"/>
              </a:rPr>
              <a:t> (2nd ed.). Indianapolis: Cisco Press.</a:t>
            </a:r>
          </a:p>
          <a:p>
            <a:pPr>
              <a:lnSpc>
                <a:spcPct val="200000"/>
              </a:lnSpc>
            </a:pPr>
            <a:endParaRPr lang="en-US" sz="1000" kern="1200" dirty="0" smtClean="0">
              <a:solidFill>
                <a:schemeClr val="tx1"/>
              </a:solidFill>
              <a:effectLst/>
              <a:latin typeface="Times New Roman" pitchFamily="18" charset="0"/>
              <a:ea typeface="+mn-ea"/>
              <a:cs typeface="Times New Roman" pitchFamily="18" charset="0"/>
            </a:endParaRPr>
          </a:p>
          <a:p>
            <a:pPr>
              <a:lnSpc>
                <a:spcPct val="200000"/>
              </a:lnSpc>
            </a:pPr>
            <a:r>
              <a:rPr lang="en-AU" sz="1000" kern="1200" dirty="0" smtClean="0">
                <a:solidFill>
                  <a:schemeClr val="tx1"/>
                </a:solidFill>
                <a:effectLst/>
                <a:latin typeface="Times New Roman" pitchFamily="18" charset="0"/>
                <a:ea typeface="+mn-ea"/>
                <a:cs typeface="Times New Roman" pitchFamily="18" charset="0"/>
              </a:rPr>
              <a:t>Telstra. (2011). </a:t>
            </a:r>
            <a:r>
              <a:rPr lang="en-AU" sz="1000" i="1" kern="1200" dirty="0" err="1" smtClean="0">
                <a:solidFill>
                  <a:schemeClr val="tx1"/>
                </a:solidFill>
                <a:effectLst/>
                <a:latin typeface="Times New Roman" pitchFamily="18" charset="0"/>
                <a:ea typeface="+mn-ea"/>
                <a:cs typeface="Times New Roman" pitchFamily="18" charset="0"/>
              </a:rPr>
              <a:t>BigPond</a:t>
            </a:r>
            <a:r>
              <a:rPr lang="en-AU" sz="1000" i="1" kern="1200" dirty="0" smtClean="0">
                <a:solidFill>
                  <a:schemeClr val="tx1"/>
                </a:solidFill>
                <a:effectLst/>
                <a:latin typeface="Times New Roman" pitchFamily="18" charset="0"/>
                <a:ea typeface="+mn-ea"/>
                <a:cs typeface="Times New Roman" pitchFamily="18" charset="0"/>
              </a:rPr>
              <a:t> Elite 200GB</a:t>
            </a:r>
            <a:r>
              <a:rPr lang="en-AU" sz="1000" kern="1200" dirty="0" smtClean="0">
                <a:solidFill>
                  <a:schemeClr val="tx1"/>
                </a:solidFill>
                <a:effectLst/>
                <a:latin typeface="Times New Roman" pitchFamily="18" charset="0"/>
                <a:ea typeface="+mn-ea"/>
                <a:cs typeface="Times New Roman" pitchFamily="18" charset="0"/>
              </a:rPr>
              <a:t>. Retrieved October 7, 2011, from Telstra </a:t>
            </a:r>
            <a:r>
              <a:rPr lang="en-AU" sz="1000" kern="1200" dirty="0" err="1" smtClean="0">
                <a:solidFill>
                  <a:schemeClr val="tx1"/>
                </a:solidFill>
                <a:effectLst/>
                <a:latin typeface="Times New Roman" pitchFamily="18" charset="0"/>
                <a:ea typeface="+mn-ea"/>
                <a:cs typeface="Times New Roman" pitchFamily="18" charset="0"/>
              </a:rPr>
              <a:t>Bigpond</a:t>
            </a:r>
            <a:r>
              <a:rPr lang="en-AU" sz="1000" kern="1200" dirty="0" smtClean="0">
                <a:solidFill>
                  <a:schemeClr val="tx1"/>
                </a:solidFill>
                <a:effectLst/>
                <a:latin typeface="Times New Roman" pitchFamily="18" charset="0"/>
                <a:ea typeface="+mn-ea"/>
                <a:cs typeface="Times New Roman" pitchFamily="18" charset="0"/>
              </a:rPr>
              <a:t>: http://go.bigpond.com/broadband/69-plan/</a:t>
            </a:r>
          </a:p>
          <a:p>
            <a:pPr>
              <a:lnSpc>
                <a:spcPct val="200000"/>
              </a:lnSpc>
            </a:pPr>
            <a:endParaRPr lang="en-US" sz="1000" kern="1200" dirty="0" smtClean="0">
              <a:solidFill>
                <a:schemeClr val="tx1"/>
              </a:solidFill>
              <a:effectLst/>
              <a:latin typeface="Times New Roman" pitchFamily="18" charset="0"/>
              <a:ea typeface="+mn-ea"/>
              <a:cs typeface="Times New Roman" pitchFamily="18" charset="0"/>
            </a:endParaRPr>
          </a:p>
          <a:p>
            <a:pPr>
              <a:lnSpc>
                <a:spcPct val="200000"/>
              </a:lnSpc>
            </a:pPr>
            <a:r>
              <a:rPr lang="en-AU" sz="1000" kern="1200" dirty="0" smtClean="0">
                <a:solidFill>
                  <a:schemeClr val="tx1"/>
                </a:solidFill>
                <a:effectLst/>
                <a:latin typeface="Times New Roman" pitchFamily="18" charset="0"/>
                <a:ea typeface="+mn-ea"/>
                <a:cs typeface="Times New Roman" pitchFamily="18" charset="0"/>
              </a:rPr>
              <a:t>Tyson, J. (2000, October 24). </a:t>
            </a:r>
            <a:r>
              <a:rPr lang="en-AU" sz="1000" i="1" kern="1200" dirty="0" smtClean="0">
                <a:solidFill>
                  <a:schemeClr val="tx1"/>
                </a:solidFill>
                <a:effectLst/>
                <a:latin typeface="Times New Roman" pitchFamily="18" charset="0"/>
                <a:ea typeface="+mn-ea"/>
                <a:cs typeface="Times New Roman" pitchFamily="18" charset="0"/>
              </a:rPr>
              <a:t>How Firewalls Work</a:t>
            </a:r>
            <a:r>
              <a:rPr lang="en-AU" sz="1000" kern="1200" dirty="0" smtClean="0">
                <a:solidFill>
                  <a:schemeClr val="tx1"/>
                </a:solidFill>
                <a:effectLst/>
                <a:latin typeface="Times New Roman" pitchFamily="18" charset="0"/>
                <a:ea typeface="+mn-ea"/>
                <a:cs typeface="Times New Roman" pitchFamily="18" charset="0"/>
              </a:rPr>
              <a:t>. Retrieved October 07, 2011, from How Stuff Works: http://www.howstuffworks.com/firewall.htm</a:t>
            </a:r>
            <a:endParaRPr lang="en-US" sz="1000" kern="1200" dirty="0" smtClean="0">
              <a:solidFill>
                <a:schemeClr val="tx1"/>
              </a:solidFill>
              <a:effectLst/>
              <a:latin typeface="Times New Roman" pitchFamily="18" charset="0"/>
              <a:ea typeface="+mn-ea"/>
              <a:cs typeface="Times New Roman" pitchFamily="18" charset="0"/>
            </a:endParaRPr>
          </a:p>
        </p:txBody>
      </p:sp>
      <p:sp>
        <p:nvSpPr>
          <p:cNvPr id="4" name="Slide Number Placeholder 3"/>
          <p:cNvSpPr>
            <a:spLocks noGrp="1"/>
          </p:cNvSpPr>
          <p:nvPr>
            <p:ph type="sldNum" sz="quarter" idx="10"/>
          </p:nvPr>
        </p:nvSpPr>
        <p:spPr/>
        <p:txBody>
          <a:bodyPr/>
          <a:lstStyle/>
          <a:p>
            <a:fld id="{081FB331-D93C-4603-BFB3-58C689308A92}" type="slidenum">
              <a:rPr lang="en-US" smtClean="0"/>
              <a:t>4</a:t>
            </a:fld>
            <a:endParaRPr lang="en-US"/>
          </a:p>
        </p:txBody>
      </p:sp>
      <p:sp>
        <p:nvSpPr>
          <p:cNvPr id="5" name="Header Placeholder 4"/>
          <p:cNvSpPr>
            <a:spLocks noGrp="1"/>
          </p:cNvSpPr>
          <p:nvPr>
            <p:ph type="hdr" sz="quarter" idx="11"/>
          </p:nvPr>
        </p:nvSpPr>
        <p:spPr/>
        <p:txBody>
          <a:bodyPr/>
          <a:lstStyle/>
          <a:p>
            <a:r>
              <a:rPr lang="en-US" smtClean="0"/>
              <a:t>Data Transport</a:t>
            </a:r>
            <a:endParaRPr lang="en-US"/>
          </a:p>
        </p:txBody>
      </p:sp>
    </p:spTree>
    <p:extLst>
      <p:ext uri="{BB962C8B-B14F-4D97-AF65-F5344CB8AC3E}">
        <p14:creationId xmlns:p14="http://schemas.microsoft.com/office/powerpoint/2010/main" val="831170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E7E51E-5DCC-45B2-A70C-9482D5B61F80}" type="datetime1">
              <a:rPr lang="en-US" smtClean="0"/>
              <a:t>08-Oct-11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B7026-7671-4930-9D17-A34922795A8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2554D5-1146-4174-8E08-ED9DE3DF1E32}" type="datetime1">
              <a:rPr lang="en-US" smtClean="0"/>
              <a:t>08-Oct-11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B7026-7671-4930-9D17-A34922795A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624368-63EA-46EE-A7BF-795A4DA444AE}" type="datetime1">
              <a:rPr lang="en-US" smtClean="0"/>
              <a:t>08-Oct-11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B7026-7671-4930-9D17-A34922795A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D1AF6B-D81D-4C75-98EC-582EDCF21AE5}" type="datetime1">
              <a:rPr lang="en-US" smtClean="0"/>
              <a:t>08-Oct-11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B7026-7671-4930-9D17-A34922795A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B41F39CE-0470-48A6-99D3-D7CD3D8247E1}" type="datetime1">
              <a:rPr lang="en-US" smtClean="0"/>
              <a:t>08-Oct-11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B7026-7671-4930-9D17-A34922795A8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EEA121-D61F-4F6A-A32B-4C7476C6305C}" type="datetime1">
              <a:rPr lang="en-US" smtClean="0"/>
              <a:t>08-Oct-11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B7026-7671-4930-9D17-A34922795A8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450A20-9B14-43C4-BD64-344D9FE85571}" type="datetime1">
              <a:rPr lang="en-US" smtClean="0"/>
              <a:t>08-Oct-11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FB7026-7671-4930-9D17-A34922795A8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B72D77-BD02-478E-961C-84D1172A8327}" type="datetime1">
              <a:rPr lang="en-US" smtClean="0"/>
              <a:t>08-Oct-11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FB7026-7671-4930-9D17-A34922795A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BEE511-1F1C-41AC-B1EF-0443C17FF85C}" type="datetime1">
              <a:rPr lang="en-US" smtClean="0"/>
              <a:t>08-Oct-11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FB7026-7671-4930-9D17-A34922795A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B4BE1C5-618D-4708-8A3B-58BD83EDEE8A}" type="datetime1">
              <a:rPr lang="en-US" smtClean="0"/>
              <a:t>08-Oct-11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FFB7026-7671-4930-9D17-A34922795A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604A5-3B75-46DD-94E4-A068B64F8F95}" type="datetime1">
              <a:rPr lang="en-US" smtClean="0"/>
              <a:t>08-Oct-11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B7026-7671-4930-9D17-A34922795A8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BD4FB76-6F1D-4302-8261-20504416FE51}" type="datetime1">
              <a:rPr lang="en-US" smtClean="0"/>
              <a:t>08-Oct-11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FFB7026-7671-4930-9D17-A34922795A8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www.howstuffworks.com/firewall.ht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go.bigpond.com/broadband/69-plan/" TargetMode="External"/><Relationship Id="rId5" Type="http://schemas.openxmlformats.org/officeDocument/2006/relationships/hyperlink" Target="http://www.cisco.com/en/US/products/ps5763/index.html"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609600" y="1219199"/>
            <a:ext cx="3505200" cy="1323439"/>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AU" sz="4000" b="1" spc="50" dirty="0" smtClean="0">
                <a:ln w="11430"/>
                <a:gradFill>
                  <a:gsLst>
                    <a:gs pos="25000">
                      <a:schemeClr val="accent2">
                        <a:satMod val="155000"/>
                      </a:schemeClr>
                    </a:gs>
                    <a:gs pos="100000">
                      <a:schemeClr val="accent2">
                        <a:shade val="45000"/>
                        <a:satMod val="165000"/>
                      </a:schemeClr>
                    </a:gs>
                  </a:gsLst>
                  <a:lin ang="5400000"/>
                </a:gradFill>
                <a:effectLst>
                  <a:outerShdw blurRad="50800" dist="38100" dir="5400000" algn="t" rotWithShape="0">
                    <a:prstClr val="black">
                      <a:alpha val="40000"/>
                    </a:prstClr>
                  </a:outerShdw>
                </a:effectLst>
              </a:rPr>
              <a:t>Mapping: </a:t>
            </a:r>
          </a:p>
          <a:p>
            <a:r>
              <a:rPr lang="en-AU" sz="4000" b="1" spc="50" dirty="0" smtClean="0">
                <a:ln w="11430"/>
                <a:gradFill>
                  <a:gsLst>
                    <a:gs pos="25000">
                      <a:schemeClr val="accent2">
                        <a:satMod val="155000"/>
                      </a:schemeClr>
                    </a:gs>
                    <a:gs pos="100000">
                      <a:schemeClr val="accent2">
                        <a:shade val="45000"/>
                        <a:satMod val="165000"/>
                      </a:schemeClr>
                    </a:gs>
                  </a:gsLst>
                  <a:lin ang="5400000"/>
                </a:gradFill>
                <a:effectLst>
                  <a:outerShdw blurRad="50800" dist="38100" dir="5400000" algn="t" rotWithShape="0">
                    <a:prstClr val="black">
                      <a:alpha val="40000"/>
                    </a:prstClr>
                  </a:outerShdw>
                </a:effectLst>
              </a:rPr>
              <a:t>Data Transport</a:t>
            </a:r>
            <a:endPar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50800" dist="38100" dir="5400000" algn="t" rotWithShape="0">
                  <a:prstClr val="black">
                    <a:alpha val="40000"/>
                  </a:prstClr>
                </a:outerShdw>
              </a:effectLst>
            </a:endParaRPr>
          </a:p>
        </p:txBody>
      </p:sp>
      <p:sp>
        <p:nvSpPr>
          <p:cNvPr id="3" name="TextBox 2"/>
          <p:cNvSpPr txBox="1"/>
          <p:nvPr/>
        </p:nvSpPr>
        <p:spPr>
          <a:xfrm>
            <a:off x="4495800" y="4038600"/>
            <a:ext cx="1981200" cy="923330"/>
          </a:xfrm>
          <a:prstGeom prst="rect">
            <a:avLst/>
          </a:prstGeom>
          <a:noFill/>
        </p:spPr>
        <p:txBody>
          <a:bodyPr wrap="square" rtlCol="0">
            <a:spAutoFit/>
          </a:bodyPr>
          <a:lstStyle/>
          <a:p>
            <a:r>
              <a:rPr lang="en-AU" b="1" spc="50" dirty="0" smtClean="0">
                <a:ln w="13500">
                  <a:solidFill>
                    <a:schemeClr val="accent1">
                      <a:shade val="2500"/>
                      <a:alpha val="6500"/>
                    </a:schemeClr>
                  </a:solidFill>
                  <a:prstDash val="solid"/>
                </a:ln>
                <a:solidFill>
                  <a:schemeClr val="accent1">
                    <a:tint val="3000"/>
                    <a:alpha val="95000"/>
                  </a:schemeClr>
                </a:solidFill>
                <a:effectLst>
                  <a:glow rad="63500">
                    <a:schemeClr val="accent5">
                      <a:satMod val="175000"/>
                      <a:alpha val="40000"/>
                    </a:schemeClr>
                  </a:glow>
                  <a:innerShdw blurRad="50900" dist="38500" dir="13500000">
                    <a:srgbClr val="000000">
                      <a:alpha val="60000"/>
                    </a:srgbClr>
                  </a:innerShdw>
                </a:effectLst>
              </a:rPr>
              <a:t>Jered McClure</a:t>
            </a:r>
          </a:p>
          <a:p>
            <a:r>
              <a:rPr lang="en-AU" b="1" spc="50" dirty="0" smtClean="0">
                <a:ln w="13500">
                  <a:solidFill>
                    <a:schemeClr val="accent1">
                      <a:shade val="2500"/>
                      <a:alpha val="6500"/>
                    </a:schemeClr>
                  </a:solidFill>
                  <a:prstDash val="solid"/>
                </a:ln>
                <a:solidFill>
                  <a:schemeClr val="accent1">
                    <a:tint val="3000"/>
                    <a:alpha val="95000"/>
                  </a:schemeClr>
                </a:solidFill>
                <a:effectLst>
                  <a:glow rad="63500">
                    <a:schemeClr val="accent5">
                      <a:satMod val="175000"/>
                      <a:alpha val="40000"/>
                    </a:schemeClr>
                  </a:glow>
                  <a:innerShdw blurRad="50900" dist="38500" dir="13500000">
                    <a:srgbClr val="000000">
                      <a:alpha val="60000"/>
                    </a:srgbClr>
                  </a:innerShdw>
                </a:effectLst>
              </a:rPr>
              <a:t>Walden University</a:t>
            </a:r>
            <a:endParaRPr lang="en-US" b="1" spc="50" dirty="0">
              <a:ln w="13500">
                <a:solidFill>
                  <a:schemeClr val="accent1">
                    <a:shade val="2500"/>
                    <a:alpha val="6500"/>
                  </a:schemeClr>
                </a:solidFill>
                <a:prstDash val="solid"/>
              </a:ln>
              <a:solidFill>
                <a:schemeClr val="accent1">
                  <a:tint val="3000"/>
                  <a:alpha val="95000"/>
                </a:schemeClr>
              </a:solidFill>
              <a:effectLst>
                <a:glow rad="63500">
                  <a:schemeClr val="accent5">
                    <a:satMod val="175000"/>
                    <a:alpha val="40000"/>
                  </a:schemeClr>
                </a:glow>
                <a:innerShdw blurRad="50900" dist="38500" dir="13500000">
                  <a:srgbClr val="000000">
                    <a:alpha val="60000"/>
                  </a:srgbClr>
                </a:innerShdw>
              </a:effectLst>
            </a:endParaRPr>
          </a:p>
        </p:txBody>
      </p:sp>
    </p:spTree>
    <p:extLst>
      <p:ext uri="{BB962C8B-B14F-4D97-AF65-F5344CB8AC3E}">
        <p14:creationId xmlns:p14="http://schemas.microsoft.com/office/powerpoint/2010/main" val="2266674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Half Frame 28"/>
          <p:cNvSpPr/>
          <p:nvPr/>
        </p:nvSpPr>
        <p:spPr>
          <a:xfrm rot="10800000">
            <a:off x="6629400" y="495300"/>
            <a:ext cx="609600" cy="914400"/>
          </a:xfrm>
          <a:prstGeom prst="halfFrame">
            <a:avLst>
              <a:gd name="adj1" fmla="val 15322"/>
              <a:gd name="adj2" fmla="val 1532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600" y="1752600"/>
            <a:ext cx="1727200" cy="1295400"/>
          </a:xfrm>
          <a:prstGeom prst="rect">
            <a:avLst/>
          </a:prstGeom>
        </p:spPr>
      </p:pic>
      <p:graphicFrame>
        <p:nvGraphicFramePr>
          <p:cNvPr id="4" name="Diagram 3"/>
          <p:cNvGraphicFramePr/>
          <p:nvPr>
            <p:extLst>
              <p:ext uri="{D42A27DB-BD31-4B8C-83A1-F6EECF244321}">
                <p14:modId xmlns:p14="http://schemas.microsoft.com/office/powerpoint/2010/main" val="2921844920"/>
              </p:ext>
            </p:extLst>
          </p:nvPr>
        </p:nvGraphicFramePr>
        <p:xfrm>
          <a:off x="381000" y="368685"/>
          <a:ext cx="8686800" cy="6477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6" name="TextBox 25"/>
          <p:cNvSpPr txBox="1"/>
          <p:nvPr/>
        </p:nvSpPr>
        <p:spPr>
          <a:xfrm>
            <a:off x="6705600" y="14742"/>
            <a:ext cx="1295400" cy="70788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lvl="0" algn="ctr"/>
            <a:r>
              <a:rPr lang="en-AU" sz="800" b="1" cap="none" spc="0" dirty="0" smtClean="0">
                <a:ln w="17780" cmpd="sng">
                  <a:prstDash val="solid"/>
                  <a:miter lim="800000"/>
                </a:ln>
                <a:effectLst>
                  <a:outerShdw blurRad="50800" algn="tl" rotWithShape="0">
                    <a:srgbClr val="000000"/>
                  </a:outerShdw>
                </a:effectLst>
                <a:latin typeface="Calibri" pitchFamily="34" charset="0"/>
                <a:cs typeface="Calibri" pitchFamily="34" charset="0"/>
              </a:rPr>
              <a:t>ISP/DNS</a:t>
            </a:r>
            <a:br>
              <a:rPr lang="en-AU" sz="800" b="1" cap="none" spc="0" dirty="0" smtClean="0">
                <a:ln w="17780" cmpd="sng">
                  <a:prstDash val="solid"/>
                  <a:miter lim="800000"/>
                </a:ln>
                <a:effectLst>
                  <a:outerShdw blurRad="50800" algn="tl" rotWithShape="0">
                    <a:srgbClr val="000000"/>
                  </a:outerShdw>
                </a:effectLst>
                <a:latin typeface="Calibri" pitchFamily="34" charset="0"/>
                <a:cs typeface="Calibri" pitchFamily="34" charset="0"/>
              </a:rPr>
            </a:br>
            <a:r>
              <a:rPr lang="en-AU" sz="800" b="1" cap="none" spc="0" dirty="0" smtClean="0">
                <a:ln w="17780" cmpd="sng">
                  <a:prstDash val="solid"/>
                  <a:miter lim="800000"/>
                </a:ln>
                <a:effectLst>
                  <a:outerShdw blurRad="50800" algn="tl" rotWithShape="0">
                    <a:srgbClr val="000000"/>
                  </a:outerShdw>
                </a:effectLst>
                <a:latin typeface="Calibri" pitchFamily="34" charset="0"/>
                <a:cs typeface="Calibri" pitchFamily="34" charset="0"/>
              </a:rPr>
              <a:t>The DNS gets the IP address of the destination email server and sends it back to the SMTP Server.</a:t>
            </a:r>
            <a:endParaRPr lang="en-US" sz="800" b="1" cap="none" spc="0" dirty="0" smtClean="0">
              <a:ln w="17780" cmpd="sng">
                <a:prstDash val="solid"/>
                <a:miter lim="800000"/>
              </a:ln>
              <a:effectLst>
                <a:outerShdw blurRad="50800" algn="tl" rotWithShape="0">
                  <a:srgbClr val="000000"/>
                </a:outerShdw>
              </a:effectLst>
              <a:latin typeface="Calibri" pitchFamily="34" charset="0"/>
              <a:cs typeface="Calibri" pitchFamily="34" charset="0"/>
            </a:endParaRPr>
          </a:p>
        </p:txBody>
      </p:sp>
      <p:sp>
        <p:nvSpPr>
          <p:cNvPr id="30" name="TextBox 29"/>
          <p:cNvSpPr txBox="1"/>
          <p:nvPr/>
        </p:nvSpPr>
        <p:spPr>
          <a:xfrm>
            <a:off x="6400800" y="4419600"/>
            <a:ext cx="1295400" cy="58477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lvl="0" algn="ctr"/>
            <a:r>
              <a:rPr lang="en-AU" sz="800" b="1" cap="none" spc="0" dirty="0" smtClean="0">
                <a:ln w="17780" cmpd="sng">
                  <a:prstDash val="solid"/>
                  <a:miter lim="800000"/>
                </a:ln>
                <a:effectLst>
                  <a:outerShdw blurRad="50800" algn="tl" rotWithShape="0">
                    <a:srgbClr val="000000"/>
                  </a:outerShdw>
                </a:effectLst>
                <a:latin typeface="Calibri" pitchFamily="34" charset="0"/>
                <a:cs typeface="Calibri" pitchFamily="34" charset="0"/>
              </a:rPr>
              <a:t>Note: There may be additional DSLAMs, and routers, before reaching destination.</a:t>
            </a:r>
            <a:endParaRPr lang="en-US" sz="800" b="1" cap="none" spc="0" dirty="0" smtClean="0">
              <a:ln w="17780" cmpd="sng">
                <a:prstDash val="solid"/>
                <a:miter lim="800000"/>
              </a:ln>
              <a:effectLst>
                <a:outerShdw blurRad="50800" algn="tl" rotWithShape="0">
                  <a:srgbClr val="000000"/>
                </a:outerShdw>
              </a:effectLst>
              <a:latin typeface="Calibri" pitchFamily="34" charset="0"/>
              <a:cs typeface="Calibri" pitchFamily="34" charset="0"/>
            </a:endParaRPr>
          </a:p>
        </p:txBody>
      </p:sp>
      <p:sp>
        <p:nvSpPr>
          <p:cNvPr id="31" name="TextBox 30"/>
          <p:cNvSpPr txBox="1"/>
          <p:nvPr/>
        </p:nvSpPr>
        <p:spPr>
          <a:xfrm>
            <a:off x="685800" y="152400"/>
            <a:ext cx="4343400" cy="369332"/>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softRound"/>
              <a:contourClr>
                <a:schemeClr val="accent3">
                  <a:tint val="100000"/>
                  <a:shade val="100000"/>
                  <a:satMod val="100000"/>
                  <a:hueMod val="100000"/>
                </a:schemeClr>
              </a:contourClr>
            </a:sp3d>
          </a:bodyPr>
          <a:lstStyle/>
          <a:p>
            <a:r>
              <a:rPr lang="en-AU" b="1" dirty="0" smtClean="0">
                <a:ln>
                  <a:solidFill>
                    <a:schemeClr val="bg2">
                      <a:lumMod val="90000"/>
                    </a:schemeClr>
                  </a:solidFill>
                </a:ln>
                <a:solidFill>
                  <a:schemeClr val="accent2">
                    <a:lumMod val="75000"/>
                  </a:schemeClr>
                </a:solidFill>
              </a:rPr>
              <a:t>Email Message Sending and/or Receiving</a:t>
            </a:r>
            <a:endParaRPr lang="en-US" b="1" dirty="0">
              <a:ln>
                <a:solidFill>
                  <a:schemeClr val="bg2">
                    <a:lumMod val="90000"/>
                  </a:schemeClr>
                </a:solidFill>
              </a:ln>
              <a:solidFill>
                <a:schemeClr val="accent2">
                  <a:lumMod val="75000"/>
                </a:schemeClr>
              </a:solidFill>
            </a:endParaRPr>
          </a:p>
        </p:txBody>
      </p:sp>
    </p:spTree>
    <p:extLst>
      <p:ext uri="{BB962C8B-B14F-4D97-AF65-F5344CB8AC3E}">
        <p14:creationId xmlns:p14="http://schemas.microsoft.com/office/powerpoint/2010/main" val="1081045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022279">
            <a:off x="390982" y="1487008"/>
            <a:ext cx="1422194" cy="1137755"/>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572000" y="1002252"/>
            <a:ext cx="1140047" cy="91203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5625668">
            <a:off x="6292709" y="2444729"/>
            <a:ext cx="1422194" cy="1137755"/>
          </a:xfrm>
          <a:prstGeom prst="rect">
            <a:avLst/>
          </a:prstGeom>
        </p:spPr>
      </p:pic>
      <p:sp>
        <p:nvSpPr>
          <p:cNvPr id="31" name="TextBox 30"/>
          <p:cNvSpPr txBox="1"/>
          <p:nvPr/>
        </p:nvSpPr>
        <p:spPr>
          <a:xfrm>
            <a:off x="696191" y="152400"/>
            <a:ext cx="4343400" cy="369332"/>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softRound"/>
              <a:contourClr>
                <a:schemeClr val="accent3">
                  <a:tint val="100000"/>
                  <a:shade val="100000"/>
                  <a:satMod val="100000"/>
                  <a:hueMod val="100000"/>
                </a:schemeClr>
              </a:contourClr>
            </a:sp3d>
          </a:bodyPr>
          <a:lstStyle/>
          <a:p>
            <a:r>
              <a:rPr lang="en-AU" b="1" dirty="0" smtClean="0">
                <a:ln>
                  <a:solidFill>
                    <a:schemeClr val="bg2">
                      <a:lumMod val="90000"/>
                    </a:schemeClr>
                  </a:solidFill>
                </a:ln>
                <a:solidFill>
                  <a:schemeClr val="accent2">
                    <a:lumMod val="75000"/>
                  </a:schemeClr>
                </a:solidFill>
              </a:rPr>
              <a:t>Streaming Data to a Wireless Device</a:t>
            </a:r>
            <a:endParaRPr lang="en-US" b="1" dirty="0">
              <a:ln>
                <a:solidFill>
                  <a:schemeClr val="bg2">
                    <a:lumMod val="90000"/>
                  </a:schemeClr>
                </a:solidFill>
              </a:ln>
              <a:solidFill>
                <a:schemeClr val="accent2">
                  <a:lumMod val="75000"/>
                </a:schemeClr>
              </a:solidFill>
            </a:endParaRPr>
          </a:p>
        </p:txBody>
      </p:sp>
      <p:graphicFrame>
        <p:nvGraphicFramePr>
          <p:cNvPr id="3" name="Diagram 2"/>
          <p:cNvGraphicFramePr/>
          <p:nvPr>
            <p:extLst>
              <p:ext uri="{D42A27DB-BD31-4B8C-83A1-F6EECF244321}">
                <p14:modId xmlns:p14="http://schemas.microsoft.com/office/powerpoint/2010/main" val="3794448266"/>
              </p:ext>
            </p:extLst>
          </p:nvPr>
        </p:nvGraphicFramePr>
        <p:xfrm>
          <a:off x="86591" y="172720"/>
          <a:ext cx="9906000" cy="639992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18205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426720"/>
            <a:ext cx="1727200" cy="1295400"/>
          </a:xfrm>
          <a:prstGeom prst="rect">
            <a:avLst/>
          </a:prstGeom>
        </p:spPr>
      </p:pic>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702472">
            <a:off x="7584303" y="107674"/>
            <a:ext cx="1422194" cy="1137755"/>
          </a:xfrm>
          <a:prstGeom prst="rect">
            <a:avLst/>
          </a:prstGeom>
        </p:spPr>
      </p:pic>
      <p:sp>
        <p:nvSpPr>
          <p:cNvPr id="31" name="TextBox 30"/>
          <p:cNvSpPr txBox="1"/>
          <p:nvPr/>
        </p:nvSpPr>
        <p:spPr>
          <a:xfrm>
            <a:off x="696191" y="152400"/>
            <a:ext cx="4343400" cy="369332"/>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softRound"/>
              <a:contourClr>
                <a:schemeClr val="accent3">
                  <a:tint val="100000"/>
                  <a:shade val="100000"/>
                  <a:satMod val="100000"/>
                  <a:hueMod val="100000"/>
                </a:schemeClr>
              </a:contourClr>
            </a:sp3d>
          </a:bodyPr>
          <a:lstStyle/>
          <a:p>
            <a:r>
              <a:rPr lang="en-AU" b="1" dirty="0" smtClean="0">
                <a:ln>
                  <a:solidFill>
                    <a:schemeClr val="bg2">
                      <a:lumMod val="90000"/>
                    </a:schemeClr>
                  </a:solidFill>
                </a:ln>
                <a:solidFill>
                  <a:schemeClr val="accent2">
                    <a:lumMod val="75000"/>
                  </a:schemeClr>
                </a:solidFill>
              </a:rPr>
              <a:t>References</a:t>
            </a:r>
          </a:p>
        </p:txBody>
      </p:sp>
      <p:sp>
        <p:nvSpPr>
          <p:cNvPr id="2" name="TextBox 1"/>
          <p:cNvSpPr txBox="1"/>
          <p:nvPr/>
        </p:nvSpPr>
        <p:spPr>
          <a:xfrm>
            <a:off x="633992" y="1828799"/>
            <a:ext cx="8129007" cy="3139321"/>
          </a:xfrm>
          <a:prstGeom prst="rect">
            <a:avLst/>
          </a:prstGeom>
          <a:noFill/>
        </p:spPr>
        <p:txBody>
          <a:bodyPr wrap="square" rtlCol="0">
            <a:spAutoFit/>
          </a:bodyPr>
          <a:lstStyle/>
          <a:p>
            <a:r>
              <a:rPr lang="en-AU" b="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Cisco. (2011). </a:t>
            </a:r>
            <a:r>
              <a:rPr lang="en-AU" b="1" i="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Cisco Carrier Routing System</a:t>
            </a:r>
            <a:r>
              <a:rPr lang="en-AU" b="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 Retrieved October 7, 2011, from Cisco Systems: </a:t>
            </a:r>
            <a:r>
              <a:rPr lang="en-AU" b="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hlinkClick r:id="rId5"/>
              </a:rPr>
              <a:t>http://</a:t>
            </a:r>
            <a:r>
              <a:rPr lang="en-AU" b="1" dirty="0" smtClean="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hlinkClick r:id="rId5"/>
              </a:rPr>
              <a:t>www.cisco.com/en/US/products/ps5763/index.html</a:t>
            </a:r>
            <a:r>
              <a:rPr lang="en-AU" b="1" dirty="0" smtClean="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 </a:t>
            </a:r>
          </a:p>
          <a:p>
            <a:endParaRPr lang="en-US" b="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endParaRPr>
          </a:p>
          <a:p>
            <a:r>
              <a:rPr lang="en-AU" b="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Doherty, J., Anderson, N., </a:t>
            </a:r>
            <a:r>
              <a:rPr lang="en-AU" b="1" dirty="0" err="1">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Maggiora</a:t>
            </a:r>
            <a:r>
              <a:rPr lang="en-AU" b="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 P. D., &amp; Clement, N. (2008). </a:t>
            </a:r>
            <a:r>
              <a:rPr lang="en-AU" b="1" i="1" dirty="0" smtClean="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Cisco </a:t>
            </a:r>
            <a:r>
              <a:rPr lang="en-AU" b="1" i="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Networking Simplified</a:t>
            </a:r>
            <a:r>
              <a:rPr lang="en-AU" b="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 (2nd ed.). Indianapolis: Cisco Press</a:t>
            </a:r>
            <a:r>
              <a:rPr lang="en-AU" b="1" dirty="0" smtClean="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a:t>
            </a:r>
          </a:p>
          <a:p>
            <a:endParaRPr lang="en-US" b="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endParaRPr>
          </a:p>
          <a:p>
            <a:r>
              <a:rPr lang="en-AU" b="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Telstra. (2011). </a:t>
            </a:r>
            <a:r>
              <a:rPr lang="en-AU" b="1" i="1" dirty="0" err="1">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BigPond</a:t>
            </a:r>
            <a:r>
              <a:rPr lang="en-AU" b="1" i="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 Elite 200GB</a:t>
            </a:r>
            <a:r>
              <a:rPr lang="en-AU" b="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 Retrieved October 7, 2011, from Telstra </a:t>
            </a:r>
            <a:r>
              <a:rPr lang="en-AU" b="1" dirty="0" err="1">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Bigpond</a:t>
            </a:r>
            <a:r>
              <a:rPr lang="en-AU" b="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 </a:t>
            </a:r>
            <a:r>
              <a:rPr lang="en-AU" b="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hlinkClick r:id="rId6"/>
              </a:rPr>
              <a:t>http://go.bigpond.com/broadband/69-plan</a:t>
            </a:r>
            <a:r>
              <a:rPr lang="en-AU" b="1" dirty="0" smtClean="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hlinkClick r:id="rId6"/>
              </a:rPr>
              <a:t>/</a:t>
            </a:r>
            <a:r>
              <a:rPr lang="en-AU" b="1" dirty="0" smtClean="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 </a:t>
            </a:r>
          </a:p>
          <a:p>
            <a:endParaRPr lang="en-US" b="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endParaRPr>
          </a:p>
          <a:p>
            <a:r>
              <a:rPr lang="en-AU" b="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Tyson, J. (2000, October 24). </a:t>
            </a:r>
            <a:r>
              <a:rPr lang="en-AU" b="1" i="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How Firewalls Work</a:t>
            </a:r>
            <a:r>
              <a:rPr lang="en-AU" b="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 Retrieved October 07, 2011, from How Stuff Works: </a:t>
            </a:r>
            <a:r>
              <a:rPr lang="en-AU" b="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hlinkClick r:id="rId7"/>
              </a:rPr>
              <a:t>http://</a:t>
            </a:r>
            <a:r>
              <a:rPr lang="en-AU" b="1" dirty="0" smtClean="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hlinkClick r:id="rId7"/>
              </a:rPr>
              <a:t>www.howstuffworks.com/firewall.htm</a:t>
            </a:r>
            <a:r>
              <a:rPr lang="en-AU" b="1" dirty="0" smtClean="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 </a:t>
            </a:r>
            <a:endParaRPr lang="en-US" b="1" dirty="0">
              <a:ln w="12700">
                <a:solidFill>
                  <a:schemeClr val="accent2">
                    <a:lumMod val="75000"/>
                  </a:schemeClr>
                </a:solidFill>
                <a:prstDash val="solid"/>
              </a:ln>
              <a:solidFill>
                <a:schemeClr val="tx1">
                  <a:lumMod val="95000"/>
                  <a:lumOff val="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9249979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289</TotalTime>
  <Words>719</Words>
  <Application>Microsoft Office PowerPoint</Application>
  <PresentationFormat>On-screen Show (4:3)</PresentationFormat>
  <Paragraphs>78</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Angles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Jered McClure</dc:creator>
  <cp:lastModifiedBy>Jered McClure</cp:lastModifiedBy>
  <cp:revision>25</cp:revision>
  <dcterms:created xsi:type="dcterms:W3CDTF">2011-10-08T00:47:32Z</dcterms:created>
  <dcterms:modified xsi:type="dcterms:W3CDTF">2011-10-08T05:38:21Z</dcterms:modified>
</cp:coreProperties>
</file>